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57" r:id="rId3"/>
    <p:sldId id="258" r:id="rId4"/>
  </p:sldIdLst>
  <p:sldSz cx="6840538" cy="10080625"/>
  <p:notesSz cx="6858000" cy="9144000"/>
  <p:embeddedFontLs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ilroy-Regular" panose="00000500000000000000" pitchFamily="2" charset="0"/>
      <p:regular r:id="rId11"/>
    </p:embeddedFont>
    <p:embeddedFont>
      <p:font typeface="Gilroy-Bold" panose="00000800000000000000" pitchFamily="2" charset="0"/>
      <p:regular r:id="rId12"/>
    </p:embeddedFont>
  </p:embeddedFontLst>
  <p:defaultTextStyle>
    <a:defPPr>
      <a:defRPr lang="es-AR"/>
    </a:defPPr>
    <a:lvl1pPr marL="0" algn="l" defTabSz="812170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1pPr>
    <a:lvl2pPr marL="406085" algn="l" defTabSz="812170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2pPr>
    <a:lvl3pPr marL="812170" algn="l" defTabSz="812170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3pPr>
    <a:lvl4pPr marL="1218255" algn="l" defTabSz="812170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4pPr>
    <a:lvl5pPr marL="1624340" algn="l" defTabSz="812170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5pPr>
    <a:lvl6pPr marL="2030425" algn="l" defTabSz="812170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6pPr>
    <a:lvl7pPr marL="2436510" algn="l" defTabSz="812170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7pPr>
    <a:lvl8pPr marL="2842595" algn="l" defTabSz="812170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8pPr>
    <a:lvl9pPr marL="3248680" algn="l" defTabSz="812170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5" userDrawn="1">
          <p15:clr>
            <a:srgbClr val="A4A3A4"/>
          </p15:clr>
        </p15:guide>
        <p15:guide id="2" pos="21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628"/>
    <a:srgbClr val="009999"/>
    <a:srgbClr val="5D21B8"/>
    <a:srgbClr val="ECECEC"/>
    <a:srgbClr val="EAEAEA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2405" y="53"/>
      </p:cViewPr>
      <p:guideLst>
        <p:guide orient="horz" pos="3175"/>
        <p:guide pos="21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649770"/>
            <a:ext cx="5814457" cy="3509551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5294662"/>
            <a:ext cx="5130404" cy="2433817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19E-D31C-4213-BCE3-B277EE4BECF1}" type="datetimeFigureOut">
              <a:rPr lang="es-AR" smtClean="0"/>
              <a:t>26/09/2024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CF57-F891-4CDD-BCB9-60B76DD3D3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809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19E-D31C-4213-BCE3-B277EE4BECF1}" type="datetimeFigureOut">
              <a:rPr lang="es-AR" smtClean="0"/>
              <a:t>26/09/2024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CF57-F891-4CDD-BCB9-60B76DD3D3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763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536700"/>
            <a:ext cx="1474991" cy="854286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536700"/>
            <a:ext cx="4339466" cy="854286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19E-D31C-4213-BCE3-B277EE4BECF1}" type="datetimeFigureOut">
              <a:rPr lang="es-AR" smtClean="0"/>
              <a:t>26/09/2024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CF57-F891-4CDD-BCB9-60B76DD3D3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063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19E-D31C-4213-BCE3-B277EE4BECF1}" type="datetimeFigureOut">
              <a:rPr lang="es-AR" smtClean="0"/>
              <a:t>26/09/2024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CF57-F891-4CDD-BCB9-60B76DD3D3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338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513159"/>
            <a:ext cx="5899964" cy="4193259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6746088"/>
            <a:ext cx="5899964" cy="2205136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19E-D31C-4213-BCE3-B277EE4BECF1}" type="datetimeFigureOut">
              <a:rPr lang="es-AR" smtClean="0"/>
              <a:t>26/09/2024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CF57-F891-4CDD-BCB9-60B76DD3D3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43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2683500"/>
            <a:ext cx="2907229" cy="639606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2683500"/>
            <a:ext cx="2907229" cy="639606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19E-D31C-4213-BCE3-B277EE4BECF1}" type="datetimeFigureOut">
              <a:rPr lang="es-AR" smtClean="0"/>
              <a:t>26/09/2024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CF57-F891-4CDD-BCB9-60B76DD3D3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813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536702"/>
            <a:ext cx="5899964" cy="194845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2471154"/>
            <a:ext cx="2893868" cy="121107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3682228"/>
            <a:ext cx="2893868" cy="54160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2471154"/>
            <a:ext cx="2908120" cy="121107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3682228"/>
            <a:ext cx="2908120" cy="54160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19E-D31C-4213-BCE3-B277EE4BECF1}" type="datetimeFigureOut">
              <a:rPr lang="es-AR" smtClean="0"/>
              <a:t>26/09/2024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CF57-F891-4CDD-BCB9-60B76DD3D3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279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19E-D31C-4213-BCE3-B277EE4BECF1}" type="datetimeFigureOut">
              <a:rPr lang="es-AR" smtClean="0"/>
              <a:t>26/09/2024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CF57-F891-4CDD-BCB9-60B76DD3D3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574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19E-D31C-4213-BCE3-B277EE4BECF1}" type="datetimeFigureOut">
              <a:rPr lang="es-AR" smtClean="0"/>
              <a:t>26/09/2024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CF57-F891-4CDD-BCB9-60B76DD3D3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064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672042"/>
            <a:ext cx="2206252" cy="235214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1451426"/>
            <a:ext cx="3463022" cy="7163777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3024188"/>
            <a:ext cx="2206252" cy="5602681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19E-D31C-4213-BCE3-B277EE4BECF1}" type="datetimeFigureOut">
              <a:rPr lang="es-AR" smtClean="0"/>
              <a:t>26/09/2024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CF57-F891-4CDD-BCB9-60B76DD3D3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208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672042"/>
            <a:ext cx="2206252" cy="235214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1451426"/>
            <a:ext cx="3463022" cy="7163777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3024188"/>
            <a:ext cx="2206252" cy="5602681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219E-D31C-4213-BCE3-B277EE4BECF1}" type="datetimeFigureOut">
              <a:rPr lang="es-AR" smtClean="0"/>
              <a:t>26/09/2024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CF57-F891-4CDD-BCB9-60B76DD3D3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272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536702"/>
            <a:ext cx="5899964" cy="19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2683500"/>
            <a:ext cx="5899964" cy="639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9343248"/>
            <a:ext cx="1539121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1219E-D31C-4213-BCE3-B277EE4BECF1}" type="datetimeFigureOut">
              <a:rPr lang="es-AR" smtClean="0"/>
              <a:t>26/09/2024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9343248"/>
            <a:ext cx="2308682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9343248"/>
            <a:ext cx="1539121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5CF57-F891-4CDD-BCB9-60B76DD3D3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723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377826" y="6924082"/>
            <a:ext cx="6086475" cy="1158562"/>
          </a:xfrm>
          <a:prstGeom prst="rect">
            <a:avLst/>
          </a:prstGeom>
          <a:solidFill>
            <a:srgbClr val="FF162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08" name="Grupo 107"/>
          <p:cNvGrpSpPr/>
          <p:nvPr/>
        </p:nvGrpSpPr>
        <p:grpSpPr>
          <a:xfrm>
            <a:off x="377826" y="1997982"/>
            <a:ext cx="6086475" cy="2795588"/>
            <a:chOff x="-6170613" y="2008188"/>
            <a:chExt cx="6067425" cy="2795588"/>
          </a:xfrm>
          <a:solidFill>
            <a:srgbClr val="ECECEC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6170613" y="2008188"/>
              <a:ext cx="390525" cy="685800"/>
            </a:xfrm>
            <a:custGeom>
              <a:avLst/>
              <a:gdLst>
                <a:gd name="T0" fmla="*/ 1468 w 1468"/>
                <a:gd name="T1" fmla="*/ 2055 h 2577"/>
                <a:gd name="T2" fmla="*/ 1468 w 1468"/>
                <a:gd name="T3" fmla="*/ 2577 h 2577"/>
                <a:gd name="T4" fmla="*/ 0 w 1468"/>
                <a:gd name="T5" fmla="*/ 2577 h 2577"/>
                <a:gd name="T6" fmla="*/ 0 w 1468"/>
                <a:gd name="T7" fmla="*/ 0 h 2577"/>
                <a:gd name="T8" fmla="*/ 413 w 1468"/>
                <a:gd name="T9" fmla="*/ 0 h 2577"/>
                <a:gd name="T10" fmla="*/ 413 w 1468"/>
                <a:gd name="T11" fmla="*/ 2055 h 2577"/>
                <a:gd name="T12" fmla="*/ 1468 w 1468"/>
                <a:gd name="T13" fmla="*/ 2055 h 2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8" h="2577">
                  <a:moveTo>
                    <a:pt x="1468" y="2055"/>
                  </a:moveTo>
                  <a:lnTo>
                    <a:pt x="1468" y="2577"/>
                  </a:lnTo>
                  <a:lnTo>
                    <a:pt x="0" y="2577"/>
                  </a:lnTo>
                  <a:lnTo>
                    <a:pt x="0" y="0"/>
                  </a:lnTo>
                  <a:lnTo>
                    <a:pt x="413" y="0"/>
                  </a:lnTo>
                  <a:lnTo>
                    <a:pt x="413" y="2055"/>
                  </a:lnTo>
                  <a:lnTo>
                    <a:pt x="1468" y="20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-5756276" y="2154238"/>
              <a:ext cx="554038" cy="554038"/>
            </a:xfrm>
            <a:custGeom>
              <a:avLst/>
              <a:gdLst>
                <a:gd name="T0" fmla="*/ 0 w 2090"/>
                <a:gd name="T1" fmla="*/ 1043 h 2086"/>
                <a:gd name="T2" fmla="*/ 1043 w 2090"/>
                <a:gd name="T3" fmla="*/ 0 h 2086"/>
                <a:gd name="T4" fmla="*/ 2090 w 2090"/>
                <a:gd name="T5" fmla="*/ 1043 h 2086"/>
                <a:gd name="T6" fmla="*/ 1043 w 2090"/>
                <a:gd name="T7" fmla="*/ 2086 h 2086"/>
                <a:gd name="T8" fmla="*/ 0 w 2090"/>
                <a:gd name="T9" fmla="*/ 1043 h 2086"/>
                <a:gd name="T10" fmla="*/ 1580 w 2090"/>
                <a:gd name="T11" fmla="*/ 1043 h 2086"/>
                <a:gd name="T12" fmla="*/ 1580 w 2090"/>
                <a:gd name="T13" fmla="*/ 1043 h 2086"/>
                <a:gd name="T14" fmla="*/ 1043 w 2090"/>
                <a:gd name="T15" fmla="*/ 498 h 2086"/>
                <a:gd name="T16" fmla="*/ 509 w 2090"/>
                <a:gd name="T17" fmla="*/ 1043 h 2086"/>
                <a:gd name="T18" fmla="*/ 1043 w 2090"/>
                <a:gd name="T19" fmla="*/ 1588 h 2086"/>
                <a:gd name="T20" fmla="*/ 1580 w 2090"/>
                <a:gd name="T21" fmla="*/ 1043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0" h="2086">
                  <a:moveTo>
                    <a:pt x="0" y="1043"/>
                  </a:moveTo>
                  <a:cubicBezTo>
                    <a:pt x="0" y="455"/>
                    <a:pt x="462" y="0"/>
                    <a:pt x="1043" y="0"/>
                  </a:cubicBezTo>
                  <a:cubicBezTo>
                    <a:pt x="1623" y="0"/>
                    <a:pt x="2090" y="455"/>
                    <a:pt x="2090" y="1043"/>
                  </a:cubicBezTo>
                  <a:cubicBezTo>
                    <a:pt x="2090" y="1632"/>
                    <a:pt x="1623" y="2086"/>
                    <a:pt x="1043" y="2086"/>
                  </a:cubicBezTo>
                  <a:cubicBezTo>
                    <a:pt x="462" y="2086"/>
                    <a:pt x="0" y="1632"/>
                    <a:pt x="0" y="1043"/>
                  </a:cubicBezTo>
                  <a:close/>
                  <a:moveTo>
                    <a:pt x="1580" y="1043"/>
                  </a:moveTo>
                  <a:lnTo>
                    <a:pt x="1580" y="1043"/>
                  </a:lnTo>
                  <a:cubicBezTo>
                    <a:pt x="1580" y="723"/>
                    <a:pt x="1347" y="498"/>
                    <a:pt x="1043" y="498"/>
                  </a:cubicBezTo>
                  <a:cubicBezTo>
                    <a:pt x="742" y="498"/>
                    <a:pt x="509" y="723"/>
                    <a:pt x="509" y="1043"/>
                  </a:cubicBezTo>
                  <a:cubicBezTo>
                    <a:pt x="509" y="1363"/>
                    <a:pt x="742" y="1588"/>
                    <a:pt x="1043" y="1588"/>
                  </a:cubicBezTo>
                  <a:cubicBezTo>
                    <a:pt x="1347" y="1588"/>
                    <a:pt x="1580" y="1363"/>
                    <a:pt x="1580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-5168901" y="2154238"/>
              <a:ext cx="431800" cy="554038"/>
            </a:xfrm>
            <a:custGeom>
              <a:avLst/>
              <a:gdLst>
                <a:gd name="T0" fmla="*/ 1624 w 1624"/>
                <a:gd name="T1" fmla="*/ 1454 h 2086"/>
                <a:gd name="T2" fmla="*/ 830 w 1624"/>
                <a:gd name="T3" fmla="*/ 2086 h 2086"/>
                <a:gd name="T4" fmla="*/ 0 w 1624"/>
                <a:gd name="T5" fmla="*/ 1616 h 2086"/>
                <a:gd name="T6" fmla="*/ 443 w 1624"/>
                <a:gd name="T7" fmla="*/ 1367 h 2086"/>
                <a:gd name="T8" fmla="*/ 830 w 1624"/>
                <a:gd name="T9" fmla="*/ 1624 h 2086"/>
                <a:gd name="T10" fmla="*/ 1102 w 1624"/>
                <a:gd name="T11" fmla="*/ 1454 h 2086"/>
                <a:gd name="T12" fmla="*/ 83 w 1624"/>
                <a:gd name="T13" fmla="*/ 628 h 2086"/>
                <a:gd name="T14" fmla="*/ 834 w 1624"/>
                <a:gd name="T15" fmla="*/ 0 h 2086"/>
                <a:gd name="T16" fmla="*/ 1584 w 1624"/>
                <a:gd name="T17" fmla="*/ 419 h 2086"/>
                <a:gd name="T18" fmla="*/ 1150 w 1624"/>
                <a:gd name="T19" fmla="*/ 656 h 2086"/>
                <a:gd name="T20" fmla="*/ 834 w 1624"/>
                <a:gd name="T21" fmla="*/ 455 h 2086"/>
                <a:gd name="T22" fmla="*/ 605 w 1624"/>
                <a:gd name="T23" fmla="*/ 617 h 2086"/>
                <a:gd name="T24" fmla="*/ 1624 w 1624"/>
                <a:gd name="T25" fmla="*/ 145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4" h="2086">
                  <a:moveTo>
                    <a:pt x="1624" y="1454"/>
                  </a:moveTo>
                  <a:cubicBezTo>
                    <a:pt x="1624" y="1881"/>
                    <a:pt x="1253" y="2086"/>
                    <a:pt x="830" y="2086"/>
                  </a:cubicBezTo>
                  <a:cubicBezTo>
                    <a:pt x="435" y="2086"/>
                    <a:pt x="142" y="1920"/>
                    <a:pt x="0" y="1616"/>
                  </a:cubicBezTo>
                  <a:lnTo>
                    <a:pt x="443" y="1367"/>
                  </a:lnTo>
                  <a:cubicBezTo>
                    <a:pt x="498" y="1529"/>
                    <a:pt x="632" y="1624"/>
                    <a:pt x="830" y="1624"/>
                  </a:cubicBezTo>
                  <a:cubicBezTo>
                    <a:pt x="992" y="1624"/>
                    <a:pt x="1102" y="1569"/>
                    <a:pt x="1102" y="1454"/>
                  </a:cubicBezTo>
                  <a:cubicBezTo>
                    <a:pt x="1102" y="1166"/>
                    <a:pt x="83" y="1324"/>
                    <a:pt x="83" y="628"/>
                  </a:cubicBezTo>
                  <a:cubicBezTo>
                    <a:pt x="83" y="225"/>
                    <a:pt x="427" y="0"/>
                    <a:pt x="834" y="0"/>
                  </a:cubicBezTo>
                  <a:cubicBezTo>
                    <a:pt x="1154" y="0"/>
                    <a:pt x="1430" y="146"/>
                    <a:pt x="1584" y="419"/>
                  </a:cubicBezTo>
                  <a:lnTo>
                    <a:pt x="1150" y="656"/>
                  </a:lnTo>
                  <a:cubicBezTo>
                    <a:pt x="1091" y="530"/>
                    <a:pt x="980" y="455"/>
                    <a:pt x="834" y="455"/>
                  </a:cubicBezTo>
                  <a:cubicBezTo>
                    <a:pt x="707" y="455"/>
                    <a:pt x="605" y="510"/>
                    <a:pt x="605" y="617"/>
                  </a:cubicBezTo>
                  <a:cubicBezTo>
                    <a:pt x="605" y="909"/>
                    <a:pt x="1624" y="727"/>
                    <a:pt x="1624" y="14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" name="Freeform 8"/>
            <p:cNvSpPr>
              <a:spLocks/>
            </p:cNvSpPr>
            <p:nvPr/>
          </p:nvSpPr>
          <p:spPr bwMode="auto">
            <a:xfrm>
              <a:off x="-4406901" y="2008188"/>
              <a:ext cx="719138" cy="685800"/>
            </a:xfrm>
            <a:custGeom>
              <a:avLst/>
              <a:gdLst>
                <a:gd name="T0" fmla="*/ 2707 w 2707"/>
                <a:gd name="T1" fmla="*/ 2577 h 2577"/>
                <a:gd name="T2" fmla="*/ 2165 w 2707"/>
                <a:gd name="T3" fmla="*/ 2577 h 2577"/>
                <a:gd name="T4" fmla="*/ 2165 w 2707"/>
                <a:gd name="T5" fmla="*/ 783 h 2577"/>
                <a:gd name="T6" fmla="*/ 1387 w 2707"/>
                <a:gd name="T7" fmla="*/ 2067 h 2577"/>
                <a:gd name="T8" fmla="*/ 1324 w 2707"/>
                <a:gd name="T9" fmla="*/ 2067 h 2577"/>
                <a:gd name="T10" fmla="*/ 546 w 2707"/>
                <a:gd name="T11" fmla="*/ 787 h 2577"/>
                <a:gd name="T12" fmla="*/ 546 w 2707"/>
                <a:gd name="T13" fmla="*/ 2577 h 2577"/>
                <a:gd name="T14" fmla="*/ 0 w 2707"/>
                <a:gd name="T15" fmla="*/ 2577 h 2577"/>
                <a:gd name="T16" fmla="*/ 0 w 2707"/>
                <a:gd name="T17" fmla="*/ 0 h 2577"/>
                <a:gd name="T18" fmla="*/ 676 w 2707"/>
                <a:gd name="T19" fmla="*/ 0 h 2577"/>
                <a:gd name="T20" fmla="*/ 1355 w 2707"/>
                <a:gd name="T21" fmla="*/ 1119 h 2577"/>
                <a:gd name="T22" fmla="*/ 2032 w 2707"/>
                <a:gd name="T23" fmla="*/ 0 h 2577"/>
                <a:gd name="T24" fmla="*/ 2707 w 2707"/>
                <a:gd name="T25" fmla="*/ 0 h 2577"/>
                <a:gd name="T26" fmla="*/ 2707 w 2707"/>
                <a:gd name="T27" fmla="*/ 2577 h 2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7" h="2577">
                  <a:moveTo>
                    <a:pt x="2707" y="2577"/>
                  </a:moveTo>
                  <a:lnTo>
                    <a:pt x="2165" y="2577"/>
                  </a:lnTo>
                  <a:lnTo>
                    <a:pt x="2165" y="783"/>
                  </a:lnTo>
                  <a:lnTo>
                    <a:pt x="1387" y="2067"/>
                  </a:lnTo>
                  <a:lnTo>
                    <a:pt x="1324" y="2067"/>
                  </a:lnTo>
                  <a:lnTo>
                    <a:pt x="546" y="787"/>
                  </a:lnTo>
                  <a:lnTo>
                    <a:pt x="546" y="2577"/>
                  </a:lnTo>
                  <a:lnTo>
                    <a:pt x="0" y="2577"/>
                  </a:lnTo>
                  <a:lnTo>
                    <a:pt x="0" y="0"/>
                  </a:lnTo>
                  <a:lnTo>
                    <a:pt x="676" y="0"/>
                  </a:lnTo>
                  <a:lnTo>
                    <a:pt x="1355" y="1119"/>
                  </a:lnTo>
                  <a:lnTo>
                    <a:pt x="2032" y="0"/>
                  </a:lnTo>
                  <a:lnTo>
                    <a:pt x="2707" y="0"/>
                  </a:lnTo>
                  <a:lnTo>
                    <a:pt x="2707" y="2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" name="Freeform 9"/>
            <p:cNvSpPr>
              <a:spLocks noEditPoints="1"/>
            </p:cNvSpPr>
            <p:nvPr/>
          </p:nvSpPr>
          <p:spPr bwMode="auto">
            <a:xfrm>
              <a:off x="-3598863" y="2154238"/>
              <a:ext cx="541338" cy="554038"/>
            </a:xfrm>
            <a:custGeom>
              <a:avLst/>
              <a:gdLst>
                <a:gd name="T0" fmla="*/ 1090 w 2042"/>
                <a:gd name="T1" fmla="*/ 1624 h 2086"/>
                <a:gd name="T2" fmla="*/ 1532 w 2042"/>
                <a:gd name="T3" fmla="*/ 1426 h 2086"/>
                <a:gd name="T4" fmla="*/ 1943 w 2042"/>
                <a:gd name="T5" fmla="*/ 1663 h 2086"/>
                <a:gd name="T6" fmla="*/ 1082 w 2042"/>
                <a:gd name="T7" fmla="*/ 2086 h 2086"/>
                <a:gd name="T8" fmla="*/ 0 w 2042"/>
                <a:gd name="T9" fmla="*/ 1043 h 2086"/>
                <a:gd name="T10" fmla="*/ 1043 w 2042"/>
                <a:gd name="T11" fmla="*/ 0 h 2086"/>
                <a:gd name="T12" fmla="*/ 2042 w 2042"/>
                <a:gd name="T13" fmla="*/ 1043 h 2086"/>
                <a:gd name="T14" fmla="*/ 2022 w 2042"/>
                <a:gd name="T15" fmla="*/ 1253 h 2086"/>
                <a:gd name="T16" fmla="*/ 533 w 2042"/>
                <a:gd name="T17" fmla="*/ 1253 h 2086"/>
                <a:gd name="T18" fmla="*/ 1090 w 2042"/>
                <a:gd name="T19" fmla="*/ 1624 h 2086"/>
                <a:gd name="T20" fmla="*/ 1532 w 2042"/>
                <a:gd name="T21" fmla="*/ 858 h 2086"/>
                <a:gd name="T22" fmla="*/ 1532 w 2042"/>
                <a:gd name="T23" fmla="*/ 858 h 2086"/>
                <a:gd name="T24" fmla="*/ 1043 w 2042"/>
                <a:gd name="T25" fmla="*/ 459 h 2086"/>
                <a:gd name="T26" fmla="*/ 525 w 2042"/>
                <a:gd name="T27" fmla="*/ 858 h 2086"/>
                <a:gd name="T28" fmla="*/ 1532 w 2042"/>
                <a:gd name="T29" fmla="*/ 85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2" h="2086">
                  <a:moveTo>
                    <a:pt x="1090" y="1624"/>
                  </a:moveTo>
                  <a:cubicBezTo>
                    <a:pt x="1287" y="1624"/>
                    <a:pt x="1445" y="1541"/>
                    <a:pt x="1532" y="1426"/>
                  </a:cubicBezTo>
                  <a:lnTo>
                    <a:pt x="1943" y="1663"/>
                  </a:lnTo>
                  <a:cubicBezTo>
                    <a:pt x="1758" y="1932"/>
                    <a:pt x="1461" y="2086"/>
                    <a:pt x="1082" y="2086"/>
                  </a:cubicBezTo>
                  <a:cubicBezTo>
                    <a:pt x="418" y="2086"/>
                    <a:pt x="0" y="1632"/>
                    <a:pt x="0" y="1043"/>
                  </a:cubicBezTo>
                  <a:cubicBezTo>
                    <a:pt x="0" y="455"/>
                    <a:pt x="422" y="0"/>
                    <a:pt x="1043" y="0"/>
                  </a:cubicBezTo>
                  <a:cubicBezTo>
                    <a:pt x="1627" y="0"/>
                    <a:pt x="2042" y="463"/>
                    <a:pt x="2042" y="1043"/>
                  </a:cubicBezTo>
                  <a:cubicBezTo>
                    <a:pt x="2042" y="1118"/>
                    <a:pt x="2034" y="1185"/>
                    <a:pt x="2022" y="1253"/>
                  </a:cubicBezTo>
                  <a:lnTo>
                    <a:pt x="533" y="1253"/>
                  </a:lnTo>
                  <a:cubicBezTo>
                    <a:pt x="604" y="1513"/>
                    <a:pt x="821" y="1624"/>
                    <a:pt x="1090" y="1624"/>
                  </a:cubicBezTo>
                  <a:close/>
                  <a:moveTo>
                    <a:pt x="1532" y="858"/>
                  </a:moveTo>
                  <a:lnTo>
                    <a:pt x="1532" y="858"/>
                  </a:lnTo>
                  <a:cubicBezTo>
                    <a:pt x="1469" y="573"/>
                    <a:pt x="1256" y="459"/>
                    <a:pt x="1043" y="459"/>
                  </a:cubicBezTo>
                  <a:cubicBezTo>
                    <a:pt x="770" y="459"/>
                    <a:pt x="584" y="605"/>
                    <a:pt x="525" y="858"/>
                  </a:cubicBezTo>
                  <a:lnTo>
                    <a:pt x="1532" y="8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" name="Freeform 10"/>
            <p:cNvSpPr>
              <a:spLocks noEditPoints="1"/>
            </p:cNvSpPr>
            <p:nvPr/>
          </p:nvSpPr>
          <p:spPr bwMode="auto">
            <a:xfrm>
              <a:off x="-3057526" y="2008188"/>
              <a:ext cx="244475" cy="920750"/>
            </a:xfrm>
            <a:custGeom>
              <a:avLst/>
              <a:gdLst>
                <a:gd name="T0" fmla="*/ 352 w 921"/>
                <a:gd name="T1" fmla="*/ 602 h 3458"/>
                <a:gd name="T2" fmla="*/ 861 w 921"/>
                <a:gd name="T3" fmla="*/ 602 h 3458"/>
                <a:gd name="T4" fmla="*/ 861 w 921"/>
                <a:gd name="T5" fmla="*/ 2616 h 3458"/>
                <a:gd name="T6" fmla="*/ 0 w 921"/>
                <a:gd name="T7" fmla="*/ 3422 h 3458"/>
                <a:gd name="T8" fmla="*/ 0 w 921"/>
                <a:gd name="T9" fmla="*/ 2932 h 3458"/>
                <a:gd name="T10" fmla="*/ 352 w 921"/>
                <a:gd name="T11" fmla="*/ 2616 h 3458"/>
                <a:gd name="T12" fmla="*/ 352 w 921"/>
                <a:gd name="T13" fmla="*/ 602 h 3458"/>
                <a:gd name="T14" fmla="*/ 293 w 921"/>
                <a:gd name="T15" fmla="*/ 52 h 3458"/>
                <a:gd name="T16" fmla="*/ 293 w 921"/>
                <a:gd name="T17" fmla="*/ 52 h 3458"/>
                <a:gd name="T18" fmla="*/ 297 w 921"/>
                <a:gd name="T19" fmla="*/ 0 h 3458"/>
                <a:gd name="T20" fmla="*/ 916 w 921"/>
                <a:gd name="T21" fmla="*/ 0 h 3458"/>
                <a:gd name="T22" fmla="*/ 921 w 921"/>
                <a:gd name="T23" fmla="*/ 52 h 3458"/>
                <a:gd name="T24" fmla="*/ 609 w 921"/>
                <a:gd name="T25" fmla="*/ 365 h 3458"/>
                <a:gd name="T26" fmla="*/ 293 w 921"/>
                <a:gd name="T27" fmla="*/ 52 h 3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3458">
                  <a:moveTo>
                    <a:pt x="352" y="602"/>
                  </a:moveTo>
                  <a:lnTo>
                    <a:pt x="861" y="602"/>
                  </a:lnTo>
                  <a:lnTo>
                    <a:pt x="861" y="2616"/>
                  </a:lnTo>
                  <a:cubicBezTo>
                    <a:pt x="861" y="3197"/>
                    <a:pt x="585" y="3458"/>
                    <a:pt x="0" y="3422"/>
                  </a:cubicBezTo>
                  <a:lnTo>
                    <a:pt x="0" y="2932"/>
                  </a:lnTo>
                  <a:cubicBezTo>
                    <a:pt x="241" y="2948"/>
                    <a:pt x="352" y="2857"/>
                    <a:pt x="352" y="2616"/>
                  </a:cubicBezTo>
                  <a:lnTo>
                    <a:pt x="352" y="602"/>
                  </a:lnTo>
                  <a:close/>
                  <a:moveTo>
                    <a:pt x="293" y="52"/>
                  </a:moveTo>
                  <a:lnTo>
                    <a:pt x="293" y="52"/>
                  </a:lnTo>
                  <a:cubicBezTo>
                    <a:pt x="293" y="35"/>
                    <a:pt x="294" y="17"/>
                    <a:pt x="297" y="0"/>
                  </a:cubicBezTo>
                  <a:lnTo>
                    <a:pt x="916" y="0"/>
                  </a:lnTo>
                  <a:cubicBezTo>
                    <a:pt x="919" y="17"/>
                    <a:pt x="921" y="35"/>
                    <a:pt x="921" y="52"/>
                  </a:cubicBezTo>
                  <a:cubicBezTo>
                    <a:pt x="921" y="222"/>
                    <a:pt x="778" y="365"/>
                    <a:pt x="609" y="365"/>
                  </a:cubicBezTo>
                  <a:cubicBezTo>
                    <a:pt x="435" y="365"/>
                    <a:pt x="293" y="222"/>
                    <a:pt x="293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" name="Freeform 11"/>
            <p:cNvSpPr>
              <a:spLocks noEditPoints="1"/>
            </p:cNvSpPr>
            <p:nvPr/>
          </p:nvSpPr>
          <p:spPr bwMode="auto">
            <a:xfrm>
              <a:off x="-2747963" y="2154238"/>
              <a:ext cx="555625" cy="554038"/>
            </a:xfrm>
            <a:custGeom>
              <a:avLst/>
              <a:gdLst>
                <a:gd name="T0" fmla="*/ 0 w 2089"/>
                <a:gd name="T1" fmla="*/ 1043 h 2086"/>
                <a:gd name="T2" fmla="*/ 1043 w 2089"/>
                <a:gd name="T3" fmla="*/ 0 h 2086"/>
                <a:gd name="T4" fmla="*/ 2089 w 2089"/>
                <a:gd name="T5" fmla="*/ 1043 h 2086"/>
                <a:gd name="T6" fmla="*/ 1043 w 2089"/>
                <a:gd name="T7" fmla="*/ 2086 h 2086"/>
                <a:gd name="T8" fmla="*/ 0 w 2089"/>
                <a:gd name="T9" fmla="*/ 1043 h 2086"/>
                <a:gd name="T10" fmla="*/ 1580 w 2089"/>
                <a:gd name="T11" fmla="*/ 1043 h 2086"/>
                <a:gd name="T12" fmla="*/ 1580 w 2089"/>
                <a:gd name="T13" fmla="*/ 1043 h 2086"/>
                <a:gd name="T14" fmla="*/ 1043 w 2089"/>
                <a:gd name="T15" fmla="*/ 498 h 2086"/>
                <a:gd name="T16" fmla="*/ 509 w 2089"/>
                <a:gd name="T17" fmla="*/ 1043 h 2086"/>
                <a:gd name="T18" fmla="*/ 1043 w 2089"/>
                <a:gd name="T19" fmla="*/ 1588 h 2086"/>
                <a:gd name="T20" fmla="*/ 1580 w 2089"/>
                <a:gd name="T21" fmla="*/ 1043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9" h="2086">
                  <a:moveTo>
                    <a:pt x="0" y="1043"/>
                  </a:moveTo>
                  <a:cubicBezTo>
                    <a:pt x="0" y="455"/>
                    <a:pt x="462" y="0"/>
                    <a:pt x="1043" y="0"/>
                  </a:cubicBezTo>
                  <a:cubicBezTo>
                    <a:pt x="1623" y="0"/>
                    <a:pt x="2089" y="455"/>
                    <a:pt x="2089" y="1043"/>
                  </a:cubicBezTo>
                  <a:cubicBezTo>
                    <a:pt x="2089" y="1632"/>
                    <a:pt x="1623" y="2086"/>
                    <a:pt x="1043" y="2086"/>
                  </a:cubicBezTo>
                  <a:cubicBezTo>
                    <a:pt x="462" y="2086"/>
                    <a:pt x="0" y="1632"/>
                    <a:pt x="0" y="1043"/>
                  </a:cubicBezTo>
                  <a:close/>
                  <a:moveTo>
                    <a:pt x="1580" y="1043"/>
                  </a:moveTo>
                  <a:lnTo>
                    <a:pt x="1580" y="1043"/>
                  </a:lnTo>
                  <a:cubicBezTo>
                    <a:pt x="1580" y="723"/>
                    <a:pt x="1347" y="498"/>
                    <a:pt x="1043" y="498"/>
                  </a:cubicBezTo>
                  <a:cubicBezTo>
                    <a:pt x="742" y="498"/>
                    <a:pt x="509" y="723"/>
                    <a:pt x="509" y="1043"/>
                  </a:cubicBezTo>
                  <a:cubicBezTo>
                    <a:pt x="509" y="1363"/>
                    <a:pt x="742" y="1588"/>
                    <a:pt x="1043" y="1588"/>
                  </a:cubicBezTo>
                  <a:cubicBezTo>
                    <a:pt x="1347" y="1588"/>
                    <a:pt x="1580" y="1363"/>
                    <a:pt x="1580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5" name="Freeform 12"/>
            <p:cNvSpPr>
              <a:spLocks/>
            </p:cNvSpPr>
            <p:nvPr/>
          </p:nvSpPr>
          <p:spPr bwMode="auto">
            <a:xfrm>
              <a:off x="-2111376" y="2159001"/>
              <a:ext cx="295275" cy="534988"/>
            </a:xfrm>
            <a:custGeom>
              <a:avLst/>
              <a:gdLst>
                <a:gd name="T0" fmla="*/ 1110 w 1110"/>
                <a:gd name="T1" fmla="*/ 0 h 2015"/>
                <a:gd name="T2" fmla="*/ 1110 w 1110"/>
                <a:gd name="T3" fmla="*/ 569 h 2015"/>
                <a:gd name="T4" fmla="*/ 509 w 1110"/>
                <a:gd name="T5" fmla="*/ 1071 h 2015"/>
                <a:gd name="T6" fmla="*/ 509 w 1110"/>
                <a:gd name="T7" fmla="*/ 2015 h 2015"/>
                <a:gd name="T8" fmla="*/ 0 w 1110"/>
                <a:gd name="T9" fmla="*/ 2015 h 2015"/>
                <a:gd name="T10" fmla="*/ 0 w 1110"/>
                <a:gd name="T11" fmla="*/ 40 h 2015"/>
                <a:gd name="T12" fmla="*/ 509 w 1110"/>
                <a:gd name="T13" fmla="*/ 40 h 2015"/>
                <a:gd name="T14" fmla="*/ 509 w 1110"/>
                <a:gd name="T15" fmla="*/ 379 h 2015"/>
                <a:gd name="T16" fmla="*/ 1110 w 1110"/>
                <a:gd name="T17" fmla="*/ 0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0" h="2015">
                  <a:moveTo>
                    <a:pt x="1110" y="0"/>
                  </a:moveTo>
                  <a:lnTo>
                    <a:pt x="1110" y="569"/>
                  </a:lnTo>
                  <a:cubicBezTo>
                    <a:pt x="845" y="537"/>
                    <a:pt x="509" y="656"/>
                    <a:pt x="509" y="1071"/>
                  </a:cubicBezTo>
                  <a:lnTo>
                    <a:pt x="509" y="2015"/>
                  </a:lnTo>
                  <a:lnTo>
                    <a:pt x="0" y="2015"/>
                  </a:lnTo>
                  <a:lnTo>
                    <a:pt x="0" y="40"/>
                  </a:lnTo>
                  <a:lnTo>
                    <a:pt x="509" y="40"/>
                  </a:lnTo>
                  <a:lnTo>
                    <a:pt x="509" y="379"/>
                  </a:lnTo>
                  <a:cubicBezTo>
                    <a:pt x="612" y="111"/>
                    <a:pt x="861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" name="Freeform 13"/>
            <p:cNvSpPr>
              <a:spLocks noEditPoints="1"/>
            </p:cNvSpPr>
            <p:nvPr/>
          </p:nvSpPr>
          <p:spPr bwMode="auto">
            <a:xfrm>
              <a:off x="-1800226" y="2154238"/>
              <a:ext cx="542925" cy="554038"/>
            </a:xfrm>
            <a:custGeom>
              <a:avLst/>
              <a:gdLst>
                <a:gd name="T0" fmla="*/ 1090 w 2043"/>
                <a:gd name="T1" fmla="*/ 1624 h 2086"/>
                <a:gd name="T2" fmla="*/ 1533 w 2043"/>
                <a:gd name="T3" fmla="*/ 1426 h 2086"/>
                <a:gd name="T4" fmla="*/ 1944 w 2043"/>
                <a:gd name="T5" fmla="*/ 1663 h 2086"/>
                <a:gd name="T6" fmla="*/ 1083 w 2043"/>
                <a:gd name="T7" fmla="*/ 2086 h 2086"/>
                <a:gd name="T8" fmla="*/ 0 w 2043"/>
                <a:gd name="T9" fmla="*/ 1043 h 2086"/>
                <a:gd name="T10" fmla="*/ 1043 w 2043"/>
                <a:gd name="T11" fmla="*/ 0 h 2086"/>
                <a:gd name="T12" fmla="*/ 2043 w 2043"/>
                <a:gd name="T13" fmla="*/ 1043 h 2086"/>
                <a:gd name="T14" fmla="*/ 2023 w 2043"/>
                <a:gd name="T15" fmla="*/ 1253 h 2086"/>
                <a:gd name="T16" fmla="*/ 533 w 2043"/>
                <a:gd name="T17" fmla="*/ 1253 h 2086"/>
                <a:gd name="T18" fmla="*/ 1090 w 2043"/>
                <a:gd name="T19" fmla="*/ 1624 h 2086"/>
                <a:gd name="T20" fmla="*/ 1533 w 2043"/>
                <a:gd name="T21" fmla="*/ 858 h 2086"/>
                <a:gd name="T22" fmla="*/ 1533 w 2043"/>
                <a:gd name="T23" fmla="*/ 858 h 2086"/>
                <a:gd name="T24" fmla="*/ 1043 w 2043"/>
                <a:gd name="T25" fmla="*/ 459 h 2086"/>
                <a:gd name="T26" fmla="*/ 526 w 2043"/>
                <a:gd name="T27" fmla="*/ 858 h 2086"/>
                <a:gd name="T28" fmla="*/ 1533 w 2043"/>
                <a:gd name="T29" fmla="*/ 85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3" h="2086">
                  <a:moveTo>
                    <a:pt x="1090" y="1624"/>
                  </a:moveTo>
                  <a:cubicBezTo>
                    <a:pt x="1288" y="1624"/>
                    <a:pt x="1446" y="1541"/>
                    <a:pt x="1533" y="1426"/>
                  </a:cubicBezTo>
                  <a:lnTo>
                    <a:pt x="1944" y="1663"/>
                  </a:lnTo>
                  <a:cubicBezTo>
                    <a:pt x="1758" y="1932"/>
                    <a:pt x="1462" y="2086"/>
                    <a:pt x="1083" y="2086"/>
                  </a:cubicBezTo>
                  <a:cubicBezTo>
                    <a:pt x="419" y="2086"/>
                    <a:pt x="0" y="1632"/>
                    <a:pt x="0" y="1043"/>
                  </a:cubicBezTo>
                  <a:cubicBezTo>
                    <a:pt x="0" y="455"/>
                    <a:pt x="423" y="0"/>
                    <a:pt x="1043" y="0"/>
                  </a:cubicBezTo>
                  <a:cubicBezTo>
                    <a:pt x="1628" y="0"/>
                    <a:pt x="2043" y="463"/>
                    <a:pt x="2043" y="1043"/>
                  </a:cubicBezTo>
                  <a:cubicBezTo>
                    <a:pt x="2043" y="1118"/>
                    <a:pt x="2035" y="1185"/>
                    <a:pt x="2023" y="1253"/>
                  </a:cubicBezTo>
                  <a:lnTo>
                    <a:pt x="533" y="1253"/>
                  </a:lnTo>
                  <a:cubicBezTo>
                    <a:pt x="605" y="1513"/>
                    <a:pt x="822" y="1624"/>
                    <a:pt x="1090" y="1624"/>
                  </a:cubicBezTo>
                  <a:close/>
                  <a:moveTo>
                    <a:pt x="1533" y="858"/>
                  </a:moveTo>
                  <a:lnTo>
                    <a:pt x="1533" y="858"/>
                  </a:lnTo>
                  <a:cubicBezTo>
                    <a:pt x="1470" y="573"/>
                    <a:pt x="1256" y="459"/>
                    <a:pt x="1043" y="459"/>
                  </a:cubicBezTo>
                  <a:cubicBezTo>
                    <a:pt x="770" y="459"/>
                    <a:pt x="585" y="605"/>
                    <a:pt x="526" y="858"/>
                  </a:cubicBezTo>
                  <a:lnTo>
                    <a:pt x="1533" y="8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7" name="Freeform 14"/>
            <p:cNvSpPr>
              <a:spLocks/>
            </p:cNvSpPr>
            <p:nvPr/>
          </p:nvSpPr>
          <p:spPr bwMode="auto">
            <a:xfrm>
              <a:off x="-1235076" y="2154238"/>
              <a:ext cx="431800" cy="554038"/>
            </a:xfrm>
            <a:custGeom>
              <a:avLst/>
              <a:gdLst>
                <a:gd name="T0" fmla="*/ 1623 w 1623"/>
                <a:gd name="T1" fmla="*/ 1454 h 2086"/>
                <a:gd name="T2" fmla="*/ 829 w 1623"/>
                <a:gd name="T3" fmla="*/ 2086 h 2086"/>
                <a:gd name="T4" fmla="*/ 0 w 1623"/>
                <a:gd name="T5" fmla="*/ 1616 h 2086"/>
                <a:gd name="T6" fmla="*/ 442 w 1623"/>
                <a:gd name="T7" fmla="*/ 1367 h 2086"/>
                <a:gd name="T8" fmla="*/ 829 w 1623"/>
                <a:gd name="T9" fmla="*/ 1624 h 2086"/>
                <a:gd name="T10" fmla="*/ 1102 w 1623"/>
                <a:gd name="T11" fmla="*/ 1454 h 2086"/>
                <a:gd name="T12" fmla="*/ 82 w 1623"/>
                <a:gd name="T13" fmla="*/ 628 h 2086"/>
                <a:gd name="T14" fmla="*/ 833 w 1623"/>
                <a:gd name="T15" fmla="*/ 0 h 2086"/>
                <a:gd name="T16" fmla="*/ 1584 w 1623"/>
                <a:gd name="T17" fmla="*/ 419 h 2086"/>
                <a:gd name="T18" fmla="*/ 1149 w 1623"/>
                <a:gd name="T19" fmla="*/ 656 h 2086"/>
                <a:gd name="T20" fmla="*/ 833 w 1623"/>
                <a:gd name="T21" fmla="*/ 455 h 2086"/>
                <a:gd name="T22" fmla="*/ 604 w 1623"/>
                <a:gd name="T23" fmla="*/ 617 h 2086"/>
                <a:gd name="T24" fmla="*/ 1623 w 1623"/>
                <a:gd name="T25" fmla="*/ 145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3" h="2086">
                  <a:moveTo>
                    <a:pt x="1623" y="1454"/>
                  </a:moveTo>
                  <a:cubicBezTo>
                    <a:pt x="1623" y="1881"/>
                    <a:pt x="1252" y="2086"/>
                    <a:pt x="829" y="2086"/>
                  </a:cubicBezTo>
                  <a:cubicBezTo>
                    <a:pt x="434" y="2086"/>
                    <a:pt x="142" y="1920"/>
                    <a:pt x="0" y="1616"/>
                  </a:cubicBezTo>
                  <a:lnTo>
                    <a:pt x="442" y="1367"/>
                  </a:lnTo>
                  <a:cubicBezTo>
                    <a:pt x="497" y="1529"/>
                    <a:pt x="632" y="1624"/>
                    <a:pt x="829" y="1624"/>
                  </a:cubicBezTo>
                  <a:cubicBezTo>
                    <a:pt x="991" y="1624"/>
                    <a:pt x="1102" y="1569"/>
                    <a:pt x="1102" y="1454"/>
                  </a:cubicBezTo>
                  <a:cubicBezTo>
                    <a:pt x="1102" y="1166"/>
                    <a:pt x="82" y="1324"/>
                    <a:pt x="82" y="628"/>
                  </a:cubicBezTo>
                  <a:cubicBezTo>
                    <a:pt x="82" y="225"/>
                    <a:pt x="426" y="0"/>
                    <a:pt x="833" y="0"/>
                  </a:cubicBezTo>
                  <a:cubicBezTo>
                    <a:pt x="1153" y="0"/>
                    <a:pt x="1430" y="146"/>
                    <a:pt x="1584" y="419"/>
                  </a:cubicBezTo>
                  <a:lnTo>
                    <a:pt x="1149" y="656"/>
                  </a:lnTo>
                  <a:cubicBezTo>
                    <a:pt x="1090" y="530"/>
                    <a:pt x="979" y="455"/>
                    <a:pt x="833" y="455"/>
                  </a:cubicBezTo>
                  <a:cubicBezTo>
                    <a:pt x="707" y="455"/>
                    <a:pt x="604" y="510"/>
                    <a:pt x="604" y="617"/>
                  </a:cubicBezTo>
                  <a:cubicBezTo>
                    <a:pt x="604" y="909"/>
                    <a:pt x="1623" y="727"/>
                    <a:pt x="1623" y="14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8" name="Freeform 15"/>
            <p:cNvSpPr>
              <a:spLocks/>
            </p:cNvSpPr>
            <p:nvPr/>
          </p:nvSpPr>
          <p:spPr bwMode="auto">
            <a:xfrm>
              <a:off x="-6170613" y="2897188"/>
              <a:ext cx="390525" cy="735013"/>
            </a:xfrm>
            <a:custGeom>
              <a:avLst/>
              <a:gdLst>
                <a:gd name="T0" fmla="*/ 1468 w 1468"/>
                <a:gd name="T1" fmla="*/ 2243 h 2765"/>
                <a:gd name="T2" fmla="*/ 1468 w 1468"/>
                <a:gd name="T3" fmla="*/ 2765 h 2765"/>
                <a:gd name="T4" fmla="*/ 0 w 1468"/>
                <a:gd name="T5" fmla="*/ 2765 h 2765"/>
                <a:gd name="T6" fmla="*/ 0 w 1468"/>
                <a:gd name="T7" fmla="*/ 0 h 2765"/>
                <a:gd name="T8" fmla="*/ 413 w 1468"/>
                <a:gd name="T9" fmla="*/ 0 h 2765"/>
                <a:gd name="T10" fmla="*/ 413 w 1468"/>
                <a:gd name="T11" fmla="*/ 2243 h 2765"/>
                <a:gd name="T12" fmla="*/ 1468 w 1468"/>
                <a:gd name="T13" fmla="*/ 2243 h 2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8" h="2765">
                  <a:moveTo>
                    <a:pt x="1468" y="2243"/>
                  </a:moveTo>
                  <a:lnTo>
                    <a:pt x="1468" y="2765"/>
                  </a:lnTo>
                  <a:lnTo>
                    <a:pt x="0" y="2765"/>
                  </a:lnTo>
                  <a:lnTo>
                    <a:pt x="0" y="0"/>
                  </a:lnTo>
                  <a:lnTo>
                    <a:pt x="413" y="0"/>
                  </a:lnTo>
                  <a:lnTo>
                    <a:pt x="413" y="2243"/>
                  </a:lnTo>
                  <a:lnTo>
                    <a:pt x="1468" y="2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9" name="Freeform 16"/>
            <p:cNvSpPr>
              <a:spLocks/>
            </p:cNvSpPr>
            <p:nvPr/>
          </p:nvSpPr>
          <p:spPr bwMode="auto">
            <a:xfrm>
              <a:off x="-5732463" y="3106738"/>
              <a:ext cx="488950" cy="539750"/>
            </a:xfrm>
            <a:custGeom>
              <a:avLst/>
              <a:gdLst>
                <a:gd name="T0" fmla="*/ 1845 w 1845"/>
                <a:gd name="T1" fmla="*/ 0 h 2030"/>
                <a:gd name="T2" fmla="*/ 1845 w 1845"/>
                <a:gd name="T3" fmla="*/ 1975 h 2030"/>
                <a:gd name="T4" fmla="*/ 1335 w 1845"/>
                <a:gd name="T5" fmla="*/ 1975 h 2030"/>
                <a:gd name="T6" fmla="*/ 1335 w 1845"/>
                <a:gd name="T7" fmla="*/ 1754 h 2030"/>
                <a:gd name="T8" fmla="*/ 746 w 1845"/>
                <a:gd name="T9" fmla="*/ 2030 h 2030"/>
                <a:gd name="T10" fmla="*/ 0 w 1845"/>
                <a:gd name="T11" fmla="*/ 1213 h 2030"/>
                <a:gd name="T12" fmla="*/ 0 w 1845"/>
                <a:gd name="T13" fmla="*/ 0 h 2030"/>
                <a:gd name="T14" fmla="*/ 509 w 1845"/>
                <a:gd name="T15" fmla="*/ 0 h 2030"/>
                <a:gd name="T16" fmla="*/ 509 w 1845"/>
                <a:gd name="T17" fmla="*/ 1149 h 2030"/>
                <a:gd name="T18" fmla="*/ 900 w 1845"/>
                <a:gd name="T19" fmla="*/ 1556 h 2030"/>
                <a:gd name="T20" fmla="*/ 1335 w 1845"/>
                <a:gd name="T21" fmla="*/ 1066 h 2030"/>
                <a:gd name="T22" fmla="*/ 1335 w 1845"/>
                <a:gd name="T23" fmla="*/ 0 h 2030"/>
                <a:gd name="T24" fmla="*/ 1845 w 1845"/>
                <a:gd name="T25" fmla="*/ 0 h 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030">
                  <a:moveTo>
                    <a:pt x="1845" y="0"/>
                  </a:moveTo>
                  <a:lnTo>
                    <a:pt x="1845" y="1975"/>
                  </a:lnTo>
                  <a:lnTo>
                    <a:pt x="1335" y="1975"/>
                  </a:lnTo>
                  <a:lnTo>
                    <a:pt x="1335" y="1754"/>
                  </a:lnTo>
                  <a:cubicBezTo>
                    <a:pt x="1216" y="1932"/>
                    <a:pt x="1011" y="2030"/>
                    <a:pt x="746" y="2030"/>
                  </a:cubicBezTo>
                  <a:cubicBezTo>
                    <a:pt x="328" y="2030"/>
                    <a:pt x="0" y="1738"/>
                    <a:pt x="0" y="1213"/>
                  </a:cubicBezTo>
                  <a:lnTo>
                    <a:pt x="0" y="0"/>
                  </a:lnTo>
                  <a:lnTo>
                    <a:pt x="509" y="0"/>
                  </a:lnTo>
                  <a:lnTo>
                    <a:pt x="509" y="1149"/>
                  </a:lnTo>
                  <a:cubicBezTo>
                    <a:pt x="509" y="1418"/>
                    <a:pt x="671" y="1556"/>
                    <a:pt x="900" y="1556"/>
                  </a:cubicBezTo>
                  <a:cubicBezTo>
                    <a:pt x="1149" y="1556"/>
                    <a:pt x="1335" y="1410"/>
                    <a:pt x="1335" y="1066"/>
                  </a:cubicBezTo>
                  <a:lnTo>
                    <a:pt x="1335" y="0"/>
                  </a:lnTo>
                  <a:lnTo>
                    <a:pt x="18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0" name="Freeform 17"/>
            <p:cNvSpPr>
              <a:spLocks noEditPoints="1"/>
            </p:cNvSpPr>
            <p:nvPr/>
          </p:nvSpPr>
          <p:spPr bwMode="auto">
            <a:xfrm>
              <a:off x="-5162551" y="3092451"/>
              <a:ext cx="561975" cy="763588"/>
            </a:xfrm>
            <a:custGeom>
              <a:avLst/>
              <a:gdLst>
                <a:gd name="T0" fmla="*/ 2113 w 2113"/>
                <a:gd name="T1" fmla="*/ 56 h 2876"/>
                <a:gd name="T2" fmla="*/ 2113 w 2113"/>
                <a:gd name="T3" fmla="*/ 1936 h 2876"/>
                <a:gd name="T4" fmla="*/ 1082 w 2113"/>
                <a:gd name="T5" fmla="*/ 2876 h 2876"/>
                <a:gd name="T6" fmla="*/ 146 w 2113"/>
                <a:gd name="T7" fmla="*/ 2394 h 2876"/>
                <a:gd name="T8" fmla="*/ 581 w 2113"/>
                <a:gd name="T9" fmla="*/ 2146 h 2876"/>
                <a:gd name="T10" fmla="*/ 1098 w 2113"/>
                <a:gd name="T11" fmla="*/ 2422 h 2876"/>
                <a:gd name="T12" fmla="*/ 1616 w 2113"/>
                <a:gd name="T13" fmla="*/ 1936 h 2876"/>
                <a:gd name="T14" fmla="*/ 1616 w 2113"/>
                <a:gd name="T15" fmla="*/ 1723 h 2876"/>
                <a:gd name="T16" fmla="*/ 984 w 2113"/>
                <a:gd name="T17" fmla="*/ 2023 h 2876"/>
                <a:gd name="T18" fmla="*/ 0 w 2113"/>
                <a:gd name="T19" fmla="*/ 1012 h 2876"/>
                <a:gd name="T20" fmla="*/ 984 w 2113"/>
                <a:gd name="T21" fmla="*/ 0 h 2876"/>
                <a:gd name="T22" fmla="*/ 1616 w 2113"/>
                <a:gd name="T23" fmla="*/ 301 h 2876"/>
                <a:gd name="T24" fmla="*/ 1616 w 2113"/>
                <a:gd name="T25" fmla="*/ 56 h 2876"/>
                <a:gd name="T26" fmla="*/ 2113 w 2113"/>
                <a:gd name="T27" fmla="*/ 56 h 2876"/>
                <a:gd name="T28" fmla="*/ 1616 w 2113"/>
                <a:gd name="T29" fmla="*/ 1012 h 2876"/>
                <a:gd name="T30" fmla="*/ 1616 w 2113"/>
                <a:gd name="T31" fmla="*/ 1012 h 2876"/>
                <a:gd name="T32" fmla="*/ 1063 w 2113"/>
                <a:gd name="T33" fmla="*/ 474 h 2876"/>
                <a:gd name="T34" fmla="*/ 510 w 2113"/>
                <a:gd name="T35" fmla="*/ 1012 h 2876"/>
                <a:gd name="T36" fmla="*/ 1063 w 2113"/>
                <a:gd name="T37" fmla="*/ 1553 h 2876"/>
                <a:gd name="T38" fmla="*/ 1616 w 2113"/>
                <a:gd name="T39" fmla="*/ 1012 h 2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3" h="2876">
                  <a:moveTo>
                    <a:pt x="2113" y="56"/>
                  </a:moveTo>
                  <a:lnTo>
                    <a:pt x="2113" y="1936"/>
                  </a:lnTo>
                  <a:cubicBezTo>
                    <a:pt x="2113" y="2584"/>
                    <a:pt x="1604" y="2876"/>
                    <a:pt x="1082" y="2876"/>
                  </a:cubicBezTo>
                  <a:cubicBezTo>
                    <a:pt x="660" y="2876"/>
                    <a:pt x="320" y="2714"/>
                    <a:pt x="146" y="2394"/>
                  </a:cubicBezTo>
                  <a:lnTo>
                    <a:pt x="581" y="2146"/>
                  </a:lnTo>
                  <a:cubicBezTo>
                    <a:pt x="664" y="2300"/>
                    <a:pt x="794" y="2422"/>
                    <a:pt x="1098" y="2422"/>
                  </a:cubicBezTo>
                  <a:cubicBezTo>
                    <a:pt x="1418" y="2422"/>
                    <a:pt x="1616" y="2248"/>
                    <a:pt x="1616" y="1936"/>
                  </a:cubicBezTo>
                  <a:lnTo>
                    <a:pt x="1616" y="1723"/>
                  </a:lnTo>
                  <a:cubicBezTo>
                    <a:pt x="1477" y="1908"/>
                    <a:pt x="1264" y="2023"/>
                    <a:pt x="984" y="2023"/>
                  </a:cubicBezTo>
                  <a:cubicBezTo>
                    <a:pt x="423" y="2023"/>
                    <a:pt x="0" y="1569"/>
                    <a:pt x="0" y="1012"/>
                  </a:cubicBezTo>
                  <a:cubicBezTo>
                    <a:pt x="0" y="459"/>
                    <a:pt x="423" y="0"/>
                    <a:pt x="984" y="0"/>
                  </a:cubicBezTo>
                  <a:cubicBezTo>
                    <a:pt x="1264" y="0"/>
                    <a:pt x="1477" y="115"/>
                    <a:pt x="1616" y="301"/>
                  </a:cubicBezTo>
                  <a:lnTo>
                    <a:pt x="1616" y="56"/>
                  </a:lnTo>
                  <a:lnTo>
                    <a:pt x="2113" y="56"/>
                  </a:lnTo>
                  <a:close/>
                  <a:moveTo>
                    <a:pt x="1616" y="1012"/>
                  </a:moveTo>
                  <a:lnTo>
                    <a:pt x="1616" y="1012"/>
                  </a:lnTo>
                  <a:cubicBezTo>
                    <a:pt x="1616" y="700"/>
                    <a:pt x="1383" y="474"/>
                    <a:pt x="1063" y="474"/>
                  </a:cubicBezTo>
                  <a:cubicBezTo>
                    <a:pt x="743" y="474"/>
                    <a:pt x="510" y="700"/>
                    <a:pt x="510" y="1012"/>
                  </a:cubicBezTo>
                  <a:cubicBezTo>
                    <a:pt x="510" y="1328"/>
                    <a:pt x="743" y="1553"/>
                    <a:pt x="1063" y="1553"/>
                  </a:cubicBezTo>
                  <a:cubicBezTo>
                    <a:pt x="1383" y="1553"/>
                    <a:pt x="1616" y="1328"/>
                    <a:pt x="1616" y="10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1" name="Freeform 18"/>
            <p:cNvSpPr>
              <a:spLocks noEditPoints="1"/>
            </p:cNvSpPr>
            <p:nvPr/>
          </p:nvSpPr>
          <p:spPr bwMode="auto">
            <a:xfrm>
              <a:off x="-4519613" y="3092451"/>
              <a:ext cx="560388" cy="554038"/>
            </a:xfrm>
            <a:custGeom>
              <a:avLst/>
              <a:gdLst>
                <a:gd name="T0" fmla="*/ 2113 w 2113"/>
                <a:gd name="T1" fmla="*/ 56 h 2086"/>
                <a:gd name="T2" fmla="*/ 2113 w 2113"/>
                <a:gd name="T3" fmla="*/ 2031 h 2086"/>
                <a:gd name="T4" fmla="*/ 1604 w 2113"/>
                <a:gd name="T5" fmla="*/ 2031 h 2086"/>
                <a:gd name="T6" fmla="*/ 1604 w 2113"/>
                <a:gd name="T7" fmla="*/ 1798 h 2086"/>
                <a:gd name="T8" fmla="*/ 960 w 2113"/>
                <a:gd name="T9" fmla="*/ 2086 h 2086"/>
                <a:gd name="T10" fmla="*/ 0 w 2113"/>
                <a:gd name="T11" fmla="*/ 1043 h 2086"/>
                <a:gd name="T12" fmla="*/ 960 w 2113"/>
                <a:gd name="T13" fmla="*/ 0 h 2086"/>
                <a:gd name="T14" fmla="*/ 1604 w 2113"/>
                <a:gd name="T15" fmla="*/ 289 h 2086"/>
                <a:gd name="T16" fmla="*/ 1604 w 2113"/>
                <a:gd name="T17" fmla="*/ 56 h 2086"/>
                <a:gd name="T18" fmla="*/ 2113 w 2113"/>
                <a:gd name="T19" fmla="*/ 56 h 2086"/>
                <a:gd name="T20" fmla="*/ 1604 w 2113"/>
                <a:gd name="T21" fmla="*/ 1043 h 2086"/>
                <a:gd name="T22" fmla="*/ 1604 w 2113"/>
                <a:gd name="T23" fmla="*/ 1043 h 2086"/>
                <a:gd name="T24" fmla="*/ 1055 w 2113"/>
                <a:gd name="T25" fmla="*/ 486 h 2086"/>
                <a:gd name="T26" fmla="*/ 509 w 2113"/>
                <a:gd name="T27" fmla="*/ 1043 h 2086"/>
                <a:gd name="T28" fmla="*/ 1055 w 2113"/>
                <a:gd name="T29" fmla="*/ 1600 h 2086"/>
                <a:gd name="T30" fmla="*/ 1604 w 2113"/>
                <a:gd name="T31" fmla="*/ 1043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3" h="2086">
                  <a:moveTo>
                    <a:pt x="2113" y="56"/>
                  </a:moveTo>
                  <a:lnTo>
                    <a:pt x="2113" y="2031"/>
                  </a:lnTo>
                  <a:lnTo>
                    <a:pt x="1604" y="2031"/>
                  </a:lnTo>
                  <a:lnTo>
                    <a:pt x="1604" y="1798"/>
                  </a:lnTo>
                  <a:cubicBezTo>
                    <a:pt x="1461" y="1976"/>
                    <a:pt x="1248" y="2086"/>
                    <a:pt x="960" y="2086"/>
                  </a:cubicBezTo>
                  <a:cubicBezTo>
                    <a:pt x="434" y="2086"/>
                    <a:pt x="0" y="1632"/>
                    <a:pt x="0" y="1043"/>
                  </a:cubicBezTo>
                  <a:cubicBezTo>
                    <a:pt x="0" y="455"/>
                    <a:pt x="434" y="0"/>
                    <a:pt x="960" y="0"/>
                  </a:cubicBezTo>
                  <a:cubicBezTo>
                    <a:pt x="1248" y="0"/>
                    <a:pt x="1461" y="111"/>
                    <a:pt x="1604" y="289"/>
                  </a:cubicBezTo>
                  <a:lnTo>
                    <a:pt x="1604" y="56"/>
                  </a:lnTo>
                  <a:lnTo>
                    <a:pt x="2113" y="56"/>
                  </a:lnTo>
                  <a:close/>
                  <a:moveTo>
                    <a:pt x="1604" y="1043"/>
                  </a:moveTo>
                  <a:lnTo>
                    <a:pt x="1604" y="1043"/>
                  </a:lnTo>
                  <a:cubicBezTo>
                    <a:pt x="1604" y="711"/>
                    <a:pt x="1371" y="486"/>
                    <a:pt x="1055" y="486"/>
                  </a:cubicBezTo>
                  <a:cubicBezTo>
                    <a:pt x="742" y="486"/>
                    <a:pt x="509" y="711"/>
                    <a:pt x="509" y="1043"/>
                  </a:cubicBezTo>
                  <a:cubicBezTo>
                    <a:pt x="509" y="1375"/>
                    <a:pt x="742" y="1600"/>
                    <a:pt x="1055" y="1600"/>
                  </a:cubicBezTo>
                  <a:cubicBezTo>
                    <a:pt x="1371" y="1600"/>
                    <a:pt x="1604" y="1375"/>
                    <a:pt x="1604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2" name="Freeform 19"/>
            <p:cNvSpPr>
              <a:spLocks/>
            </p:cNvSpPr>
            <p:nvPr/>
          </p:nvSpPr>
          <p:spPr bwMode="auto">
            <a:xfrm>
              <a:off x="-3851276" y="3095626"/>
              <a:ext cx="295275" cy="536575"/>
            </a:xfrm>
            <a:custGeom>
              <a:avLst/>
              <a:gdLst>
                <a:gd name="T0" fmla="*/ 1110 w 1110"/>
                <a:gd name="T1" fmla="*/ 0 h 2015"/>
                <a:gd name="T2" fmla="*/ 1110 w 1110"/>
                <a:gd name="T3" fmla="*/ 569 h 2015"/>
                <a:gd name="T4" fmla="*/ 510 w 1110"/>
                <a:gd name="T5" fmla="*/ 1071 h 2015"/>
                <a:gd name="T6" fmla="*/ 510 w 1110"/>
                <a:gd name="T7" fmla="*/ 2015 h 2015"/>
                <a:gd name="T8" fmla="*/ 0 w 1110"/>
                <a:gd name="T9" fmla="*/ 2015 h 2015"/>
                <a:gd name="T10" fmla="*/ 0 w 1110"/>
                <a:gd name="T11" fmla="*/ 40 h 2015"/>
                <a:gd name="T12" fmla="*/ 510 w 1110"/>
                <a:gd name="T13" fmla="*/ 40 h 2015"/>
                <a:gd name="T14" fmla="*/ 510 w 1110"/>
                <a:gd name="T15" fmla="*/ 379 h 2015"/>
                <a:gd name="T16" fmla="*/ 1110 w 1110"/>
                <a:gd name="T17" fmla="*/ 0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0" h="2015">
                  <a:moveTo>
                    <a:pt x="1110" y="0"/>
                  </a:moveTo>
                  <a:lnTo>
                    <a:pt x="1110" y="569"/>
                  </a:lnTo>
                  <a:cubicBezTo>
                    <a:pt x="846" y="537"/>
                    <a:pt x="510" y="656"/>
                    <a:pt x="510" y="1071"/>
                  </a:cubicBezTo>
                  <a:lnTo>
                    <a:pt x="510" y="2015"/>
                  </a:lnTo>
                  <a:lnTo>
                    <a:pt x="0" y="2015"/>
                  </a:lnTo>
                  <a:lnTo>
                    <a:pt x="0" y="40"/>
                  </a:lnTo>
                  <a:lnTo>
                    <a:pt x="510" y="40"/>
                  </a:lnTo>
                  <a:lnTo>
                    <a:pt x="510" y="379"/>
                  </a:lnTo>
                  <a:cubicBezTo>
                    <a:pt x="613" y="111"/>
                    <a:pt x="862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3" name="Freeform 20"/>
            <p:cNvSpPr>
              <a:spLocks noEditPoints="1"/>
            </p:cNvSpPr>
            <p:nvPr/>
          </p:nvSpPr>
          <p:spPr bwMode="auto">
            <a:xfrm>
              <a:off x="-3538538" y="3092451"/>
              <a:ext cx="542925" cy="554038"/>
            </a:xfrm>
            <a:custGeom>
              <a:avLst/>
              <a:gdLst>
                <a:gd name="T0" fmla="*/ 1090 w 2042"/>
                <a:gd name="T1" fmla="*/ 1624 h 2086"/>
                <a:gd name="T2" fmla="*/ 1532 w 2042"/>
                <a:gd name="T3" fmla="*/ 1427 h 2086"/>
                <a:gd name="T4" fmla="*/ 1943 w 2042"/>
                <a:gd name="T5" fmla="*/ 1664 h 2086"/>
                <a:gd name="T6" fmla="*/ 1082 w 2042"/>
                <a:gd name="T7" fmla="*/ 2086 h 2086"/>
                <a:gd name="T8" fmla="*/ 0 w 2042"/>
                <a:gd name="T9" fmla="*/ 1043 h 2086"/>
                <a:gd name="T10" fmla="*/ 1043 w 2042"/>
                <a:gd name="T11" fmla="*/ 0 h 2086"/>
                <a:gd name="T12" fmla="*/ 2042 w 2042"/>
                <a:gd name="T13" fmla="*/ 1043 h 2086"/>
                <a:gd name="T14" fmla="*/ 2022 w 2042"/>
                <a:gd name="T15" fmla="*/ 1253 h 2086"/>
                <a:gd name="T16" fmla="*/ 533 w 2042"/>
                <a:gd name="T17" fmla="*/ 1253 h 2086"/>
                <a:gd name="T18" fmla="*/ 1090 w 2042"/>
                <a:gd name="T19" fmla="*/ 1624 h 2086"/>
                <a:gd name="T20" fmla="*/ 1532 w 2042"/>
                <a:gd name="T21" fmla="*/ 858 h 2086"/>
                <a:gd name="T22" fmla="*/ 1532 w 2042"/>
                <a:gd name="T23" fmla="*/ 858 h 2086"/>
                <a:gd name="T24" fmla="*/ 1043 w 2042"/>
                <a:gd name="T25" fmla="*/ 459 h 2086"/>
                <a:gd name="T26" fmla="*/ 525 w 2042"/>
                <a:gd name="T27" fmla="*/ 858 h 2086"/>
                <a:gd name="T28" fmla="*/ 1532 w 2042"/>
                <a:gd name="T29" fmla="*/ 85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2" h="2086">
                  <a:moveTo>
                    <a:pt x="1090" y="1624"/>
                  </a:moveTo>
                  <a:cubicBezTo>
                    <a:pt x="1288" y="1624"/>
                    <a:pt x="1446" y="1541"/>
                    <a:pt x="1532" y="1427"/>
                  </a:cubicBezTo>
                  <a:lnTo>
                    <a:pt x="1943" y="1664"/>
                  </a:lnTo>
                  <a:cubicBezTo>
                    <a:pt x="1758" y="1932"/>
                    <a:pt x="1461" y="2086"/>
                    <a:pt x="1082" y="2086"/>
                  </a:cubicBezTo>
                  <a:cubicBezTo>
                    <a:pt x="418" y="2086"/>
                    <a:pt x="0" y="1632"/>
                    <a:pt x="0" y="1043"/>
                  </a:cubicBezTo>
                  <a:cubicBezTo>
                    <a:pt x="0" y="455"/>
                    <a:pt x="422" y="0"/>
                    <a:pt x="1043" y="0"/>
                  </a:cubicBezTo>
                  <a:cubicBezTo>
                    <a:pt x="1627" y="0"/>
                    <a:pt x="2042" y="463"/>
                    <a:pt x="2042" y="1043"/>
                  </a:cubicBezTo>
                  <a:cubicBezTo>
                    <a:pt x="2042" y="1118"/>
                    <a:pt x="2034" y="1186"/>
                    <a:pt x="2022" y="1253"/>
                  </a:cubicBezTo>
                  <a:lnTo>
                    <a:pt x="533" y="1253"/>
                  </a:lnTo>
                  <a:cubicBezTo>
                    <a:pt x="604" y="1513"/>
                    <a:pt x="821" y="1624"/>
                    <a:pt x="1090" y="1624"/>
                  </a:cubicBezTo>
                  <a:close/>
                  <a:moveTo>
                    <a:pt x="1532" y="858"/>
                  </a:moveTo>
                  <a:lnTo>
                    <a:pt x="1532" y="858"/>
                  </a:lnTo>
                  <a:cubicBezTo>
                    <a:pt x="1469" y="573"/>
                    <a:pt x="1256" y="459"/>
                    <a:pt x="1043" y="459"/>
                  </a:cubicBezTo>
                  <a:cubicBezTo>
                    <a:pt x="770" y="459"/>
                    <a:pt x="584" y="605"/>
                    <a:pt x="525" y="858"/>
                  </a:cubicBezTo>
                  <a:lnTo>
                    <a:pt x="1532" y="8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4" name="Freeform 21"/>
            <p:cNvSpPr>
              <a:spLocks/>
            </p:cNvSpPr>
            <p:nvPr/>
          </p:nvSpPr>
          <p:spPr bwMode="auto">
            <a:xfrm>
              <a:off x="-2973388" y="3092451"/>
              <a:ext cx="431800" cy="554038"/>
            </a:xfrm>
            <a:custGeom>
              <a:avLst/>
              <a:gdLst>
                <a:gd name="T0" fmla="*/ 1624 w 1624"/>
                <a:gd name="T1" fmla="*/ 1454 h 2086"/>
                <a:gd name="T2" fmla="*/ 830 w 1624"/>
                <a:gd name="T3" fmla="*/ 2086 h 2086"/>
                <a:gd name="T4" fmla="*/ 0 w 1624"/>
                <a:gd name="T5" fmla="*/ 1616 h 2086"/>
                <a:gd name="T6" fmla="*/ 443 w 1624"/>
                <a:gd name="T7" fmla="*/ 1367 h 2086"/>
                <a:gd name="T8" fmla="*/ 830 w 1624"/>
                <a:gd name="T9" fmla="*/ 1624 h 2086"/>
                <a:gd name="T10" fmla="*/ 1102 w 1624"/>
                <a:gd name="T11" fmla="*/ 1454 h 2086"/>
                <a:gd name="T12" fmla="*/ 83 w 1624"/>
                <a:gd name="T13" fmla="*/ 629 h 2086"/>
                <a:gd name="T14" fmla="*/ 834 w 1624"/>
                <a:gd name="T15" fmla="*/ 0 h 2086"/>
                <a:gd name="T16" fmla="*/ 1584 w 1624"/>
                <a:gd name="T17" fmla="*/ 419 h 2086"/>
                <a:gd name="T18" fmla="*/ 1150 w 1624"/>
                <a:gd name="T19" fmla="*/ 656 h 2086"/>
                <a:gd name="T20" fmla="*/ 834 w 1624"/>
                <a:gd name="T21" fmla="*/ 455 h 2086"/>
                <a:gd name="T22" fmla="*/ 605 w 1624"/>
                <a:gd name="T23" fmla="*/ 617 h 2086"/>
                <a:gd name="T24" fmla="*/ 1624 w 1624"/>
                <a:gd name="T25" fmla="*/ 145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4" h="2086">
                  <a:moveTo>
                    <a:pt x="1624" y="1454"/>
                  </a:moveTo>
                  <a:cubicBezTo>
                    <a:pt x="1624" y="1881"/>
                    <a:pt x="1252" y="2086"/>
                    <a:pt x="830" y="2086"/>
                  </a:cubicBezTo>
                  <a:cubicBezTo>
                    <a:pt x="435" y="2086"/>
                    <a:pt x="142" y="1920"/>
                    <a:pt x="0" y="1616"/>
                  </a:cubicBezTo>
                  <a:lnTo>
                    <a:pt x="443" y="1367"/>
                  </a:lnTo>
                  <a:cubicBezTo>
                    <a:pt x="498" y="1529"/>
                    <a:pt x="632" y="1624"/>
                    <a:pt x="830" y="1624"/>
                  </a:cubicBezTo>
                  <a:cubicBezTo>
                    <a:pt x="992" y="1624"/>
                    <a:pt x="1102" y="1569"/>
                    <a:pt x="1102" y="1454"/>
                  </a:cubicBezTo>
                  <a:cubicBezTo>
                    <a:pt x="1102" y="1166"/>
                    <a:pt x="83" y="1324"/>
                    <a:pt x="83" y="629"/>
                  </a:cubicBezTo>
                  <a:cubicBezTo>
                    <a:pt x="83" y="226"/>
                    <a:pt x="427" y="0"/>
                    <a:pt x="834" y="0"/>
                  </a:cubicBezTo>
                  <a:cubicBezTo>
                    <a:pt x="1154" y="0"/>
                    <a:pt x="1430" y="147"/>
                    <a:pt x="1584" y="419"/>
                  </a:cubicBezTo>
                  <a:lnTo>
                    <a:pt x="1150" y="656"/>
                  </a:lnTo>
                  <a:cubicBezTo>
                    <a:pt x="1091" y="530"/>
                    <a:pt x="980" y="455"/>
                    <a:pt x="834" y="455"/>
                  </a:cubicBezTo>
                  <a:cubicBezTo>
                    <a:pt x="707" y="455"/>
                    <a:pt x="605" y="510"/>
                    <a:pt x="605" y="617"/>
                  </a:cubicBezTo>
                  <a:cubicBezTo>
                    <a:pt x="605" y="909"/>
                    <a:pt x="1624" y="727"/>
                    <a:pt x="1624" y="14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5" name="Freeform 22"/>
            <p:cNvSpPr>
              <a:spLocks noEditPoints="1"/>
            </p:cNvSpPr>
            <p:nvPr/>
          </p:nvSpPr>
          <p:spPr bwMode="auto">
            <a:xfrm>
              <a:off x="-2219326" y="3092451"/>
              <a:ext cx="561975" cy="749300"/>
            </a:xfrm>
            <a:custGeom>
              <a:avLst/>
              <a:gdLst>
                <a:gd name="T0" fmla="*/ 2113 w 2113"/>
                <a:gd name="T1" fmla="*/ 1043 h 2821"/>
                <a:gd name="T2" fmla="*/ 1149 w 2113"/>
                <a:gd name="T3" fmla="*/ 2086 h 2821"/>
                <a:gd name="T4" fmla="*/ 509 w 2113"/>
                <a:gd name="T5" fmla="*/ 1798 h 2821"/>
                <a:gd name="T6" fmla="*/ 509 w 2113"/>
                <a:gd name="T7" fmla="*/ 2821 h 2821"/>
                <a:gd name="T8" fmla="*/ 0 w 2113"/>
                <a:gd name="T9" fmla="*/ 2821 h 2821"/>
                <a:gd name="T10" fmla="*/ 0 w 2113"/>
                <a:gd name="T11" fmla="*/ 56 h 2821"/>
                <a:gd name="T12" fmla="*/ 509 w 2113"/>
                <a:gd name="T13" fmla="*/ 56 h 2821"/>
                <a:gd name="T14" fmla="*/ 509 w 2113"/>
                <a:gd name="T15" fmla="*/ 289 h 2821"/>
                <a:gd name="T16" fmla="*/ 1149 w 2113"/>
                <a:gd name="T17" fmla="*/ 0 h 2821"/>
                <a:gd name="T18" fmla="*/ 2113 w 2113"/>
                <a:gd name="T19" fmla="*/ 1043 h 2821"/>
                <a:gd name="T20" fmla="*/ 1604 w 2113"/>
                <a:gd name="T21" fmla="*/ 1043 h 2821"/>
                <a:gd name="T22" fmla="*/ 1604 w 2113"/>
                <a:gd name="T23" fmla="*/ 1043 h 2821"/>
                <a:gd name="T24" fmla="*/ 1055 w 2113"/>
                <a:gd name="T25" fmla="*/ 486 h 2821"/>
                <a:gd name="T26" fmla="*/ 509 w 2113"/>
                <a:gd name="T27" fmla="*/ 1043 h 2821"/>
                <a:gd name="T28" fmla="*/ 1055 w 2113"/>
                <a:gd name="T29" fmla="*/ 1600 h 2821"/>
                <a:gd name="T30" fmla="*/ 1604 w 2113"/>
                <a:gd name="T31" fmla="*/ 1043 h 2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3" h="2821">
                  <a:moveTo>
                    <a:pt x="2113" y="1043"/>
                  </a:moveTo>
                  <a:cubicBezTo>
                    <a:pt x="2113" y="1632"/>
                    <a:pt x="1679" y="2086"/>
                    <a:pt x="1149" y="2086"/>
                  </a:cubicBezTo>
                  <a:cubicBezTo>
                    <a:pt x="861" y="2086"/>
                    <a:pt x="652" y="1980"/>
                    <a:pt x="509" y="1798"/>
                  </a:cubicBezTo>
                  <a:lnTo>
                    <a:pt x="509" y="2821"/>
                  </a:lnTo>
                  <a:lnTo>
                    <a:pt x="0" y="2821"/>
                  </a:lnTo>
                  <a:lnTo>
                    <a:pt x="0" y="56"/>
                  </a:lnTo>
                  <a:lnTo>
                    <a:pt x="509" y="56"/>
                  </a:lnTo>
                  <a:lnTo>
                    <a:pt x="509" y="289"/>
                  </a:lnTo>
                  <a:cubicBezTo>
                    <a:pt x="652" y="107"/>
                    <a:pt x="861" y="0"/>
                    <a:pt x="1149" y="0"/>
                  </a:cubicBezTo>
                  <a:cubicBezTo>
                    <a:pt x="1679" y="0"/>
                    <a:pt x="2113" y="455"/>
                    <a:pt x="2113" y="1043"/>
                  </a:cubicBezTo>
                  <a:close/>
                  <a:moveTo>
                    <a:pt x="1604" y="1043"/>
                  </a:moveTo>
                  <a:lnTo>
                    <a:pt x="1604" y="1043"/>
                  </a:lnTo>
                  <a:cubicBezTo>
                    <a:pt x="1604" y="711"/>
                    <a:pt x="1371" y="486"/>
                    <a:pt x="1055" y="486"/>
                  </a:cubicBezTo>
                  <a:cubicBezTo>
                    <a:pt x="742" y="486"/>
                    <a:pt x="509" y="711"/>
                    <a:pt x="509" y="1043"/>
                  </a:cubicBezTo>
                  <a:cubicBezTo>
                    <a:pt x="509" y="1375"/>
                    <a:pt x="742" y="1600"/>
                    <a:pt x="1055" y="1600"/>
                  </a:cubicBezTo>
                  <a:cubicBezTo>
                    <a:pt x="1371" y="1600"/>
                    <a:pt x="1604" y="1375"/>
                    <a:pt x="1604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6" name="Freeform 23"/>
            <p:cNvSpPr>
              <a:spLocks noEditPoints="1"/>
            </p:cNvSpPr>
            <p:nvPr/>
          </p:nvSpPr>
          <p:spPr bwMode="auto">
            <a:xfrm>
              <a:off x="-1603376" y="3092451"/>
              <a:ext cx="560388" cy="554038"/>
            </a:xfrm>
            <a:custGeom>
              <a:avLst/>
              <a:gdLst>
                <a:gd name="T0" fmla="*/ 2113 w 2113"/>
                <a:gd name="T1" fmla="*/ 56 h 2086"/>
                <a:gd name="T2" fmla="*/ 2113 w 2113"/>
                <a:gd name="T3" fmla="*/ 2031 h 2086"/>
                <a:gd name="T4" fmla="*/ 1604 w 2113"/>
                <a:gd name="T5" fmla="*/ 2031 h 2086"/>
                <a:gd name="T6" fmla="*/ 1604 w 2113"/>
                <a:gd name="T7" fmla="*/ 1798 h 2086"/>
                <a:gd name="T8" fmla="*/ 960 w 2113"/>
                <a:gd name="T9" fmla="*/ 2086 h 2086"/>
                <a:gd name="T10" fmla="*/ 0 w 2113"/>
                <a:gd name="T11" fmla="*/ 1043 h 2086"/>
                <a:gd name="T12" fmla="*/ 960 w 2113"/>
                <a:gd name="T13" fmla="*/ 0 h 2086"/>
                <a:gd name="T14" fmla="*/ 1604 w 2113"/>
                <a:gd name="T15" fmla="*/ 289 h 2086"/>
                <a:gd name="T16" fmla="*/ 1604 w 2113"/>
                <a:gd name="T17" fmla="*/ 56 h 2086"/>
                <a:gd name="T18" fmla="*/ 2113 w 2113"/>
                <a:gd name="T19" fmla="*/ 56 h 2086"/>
                <a:gd name="T20" fmla="*/ 1604 w 2113"/>
                <a:gd name="T21" fmla="*/ 1043 h 2086"/>
                <a:gd name="T22" fmla="*/ 1604 w 2113"/>
                <a:gd name="T23" fmla="*/ 1043 h 2086"/>
                <a:gd name="T24" fmla="*/ 1055 w 2113"/>
                <a:gd name="T25" fmla="*/ 486 h 2086"/>
                <a:gd name="T26" fmla="*/ 510 w 2113"/>
                <a:gd name="T27" fmla="*/ 1043 h 2086"/>
                <a:gd name="T28" fmla="*/ 1055 w 2113"/>
                <a:gd name="T29" fmla="*/ 1600 h 2086"/>
                <a:gd name="T30" fmla="*/ 1604 w 2113"/>
                <a:gd name="T31" fmla="*/ 1043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3" h="2086">
                  <a:moveTo>
                    <a:pt x="2113" y="56"/>
                  </a:moveTo>
                  <a:lnTo>
                    <a:pt x="2113" y="2031"/>
                  </a:lnTo>
                  <a:lnTo>
                    <a:pt x="1604" y="2031"/>
                  </a:lnTo>
                  <a:lnTo>
                    <a:pt x="1604" y="1798"/>
                  </a:lnTo>
                  <a:cubicBezTo>
                    <a:pt x="1462" y="1976"/>
                    <a:pt x="1248" y="2086"/>
                    <a:pt x="960" y="2086"/>
                  </a:cubicBezTo>
                  <a:cubicBezTo>
                    <a:pt x="434" y="2086"/>
                    <a:pt x="0" y="1632"/>
                    <a:pt x="0" y="1043"/>
                  </a:cubicBezTo>
                  <a:cubicBezTo>
                    <a:pt x="0" y="455"/>
                    <a:pt x="434" y="0"/>
                    <a:pt x="960" y="0"/>
                  </a:cubicBezTo>
                  <a:cubicBezTo>
                    <a:pt x="1248" y="0"/>
                    <a:pt x="1462" y="111"/>
                    <a:pt x="1604" y="289"/>
                  </a:cubicBezTo>
                  <a:lnTo>
                    <a:pt x="1604" y="56"/>
                  </a:lnTo>
                  <a:lnTo>
                    <a:pt x="2113" y="56"/>
                  </a:lnTo>
                  <a:close/>
                  <a:moveTo>
                    <a:pt x="1604" y="1043"/>
                  </a:moveTo>
                  <a:lnTo>
                    <a:pt x="1604" y="1043"/>
                  </a:lnTo>
                  <a:cubicBezTo>
                    <a:pt x="1604" y="711"/>
                    <a:pt x="1371" y="486"/>
                    <a:pt x="1055" y="486"/>
                  </a:cubicBezTo>
                  <a:cubicBezTo>
                    <a:pt x="743" y="486"/>
                    <a:pt x="510" y="711"/>
                    <a:pt x="510" y="1043"/>
                  </a:cubicBezTo>
                  <a:cubicBezTo>
                    <a:pt x="510" y="1375"/>
                    <a:pt x="743" y="1600"/>
                    <a:pt x="1055" y="1600"/>
                  </a:cubicBezTo>
                  <a:cubicBezTo>
                    <a:pt x="1371" y="1600"/>
                    <a:pt x="1604" y="1375"/>
                    <a:pt x="1604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7" name="Freeform 24"/>
            <p:cNvSpPr>
              <a:spLocks/>
            </p:cNvSpPr>
            <p:nvPr/>
          </p:nvSpPr>
          <p:spPr bwMode="auto">
            <a:xfrm>
              <a:off x="-935038" y="3095626"/>
              <a:ext cx="295275" cy="536575"/>
            </a:xfrm>
            <a:custGeom>
              <a:avLst/>
              <a:gdLst>
                <a:gd name="T0" fmla="*/ 1111 w 1111"/>
                <a:gd name="T1" fmla="*/ 0 h 2015"/>
                <a:gd name="T2" fmla="*/ 1111 w 1111"/>
                <a:gd name="T3" fmla="*/ 569 h 2015"/>
                <a:gd name="T4" fmla="*/ 510 w 1111"/>
                <a:gd name="T5" fmla="*/ 1071 h 2015"/>
                <a:gd name="T6" fmla="*/ 510 w 1111"/>
                <a:gd name="T7" fmla="*/ 2015 h 2015"/>
                <a:gd name="T8" fmla="*/ 0 w 1111"/>
                <a:gd name="T9" fmla="*/ 2015 h 2015"/>
                <a:gd name="T10" fmla="*/ 0 w 1111"/>
                <a:gd name="T11" fmla="*/ 40 h 2015"/>
                <a:gd name="T12" fmla="*/ 510 w 1111"/>
                <a:gd name="T13" fmla="*/ 40 h 2015"/>
                <a:gd name="T14" fmla="*/ 510 w 1111"/>
                <a:gd name="T15" fmla="*/ 379 h 2015"/>
                <a:gd name="T16" fmla="*/ 1111 w 1111"/>
                <a:gd name="T17" fmla="*/ 0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1" h="2015">
                  <a:moveTo>
                    <a:pt x="1111" y="0"/>
                  </a:moveTo>
                  <a:lnTo>
                    <a:pt x="1111" y="569"/>
                  </a:lnTo>
                  <a:cubicBezTo>
                    <a:pt x="846" y="537"/>
                    <a:pt x="510" y="656"/>
                    <a:pt x="510" y="1071"/>
                  </a:cubicBezTo>
                  <a:lnTo>
                    <a:pt x="510" y="2015"/>
                  </a:lnTo>
                  <a:lnTo>
                    <a:pt x="0" y="2015"/>
                  </a:lnTo>
                  <a:lnTo>
                    <a:pt x="0" y="40"/>
                  </a:lnTo>
                  <a:lnTo>
                    <a:pt x="510" y="40"/>
                  </a:lnTo>
                  <a:lnTo>
                    <a:pt x="510" y="379"/>
                  </a:lnTo>
                  <a:cubicBezTo>
                    <a:pt x="613" y="111"/>
                    <a:pt x="862" y="0"/>
                    <a:pt x="11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8" name="Freeform 25"/>
            <p:cNvSpPr>
              <a:spLocks noEditPoints="1"/>
            </p:cNvSpPr>
            <p:nvPr/>
          </p:nvSpPr>
          <p:spPr bwMode="auto">
            <a:xfrm>
              <a:off x="-622301" y="3092451"/>
              <a:ext cx="519113" cy="554038"/>
            </a:xfrm>
            <a:custGeom>
              <a:avLst/>
              <a:gdLst>
                <a:gd name="T0" fmla="*/ 1955 w 1955"/>
                <a:gd name="T1" fmla="*/ 2031 h 2086"/>
                <a:gd name="T2" fmla="*/ 1604 w 1955"/>
                <a:gd name="T3" fmla="*/ 2031 h 2086"/>
                <a:gd name="T4" fmla="*/ 1604 w 1955"/>
                <a:gd name="T5" fmla="*/ 1798 h 2086"/>
                <a:gd name="T6" fmla="*/ 960 w 1955"/>
                <a:gd name="T7" fmla="*/ 2086 h 2086"/>
                <a:gd name="T8" fmla="*/ 0 w 1955"/>
                <a:gd name="T9" fmla="*/ 1043 h 2086"/>
                <a:gd name="T10" fmla="*/ 960 w 1955"/>
                <a:gd name="T11" fmla="*/ 0 h 2086"/>
                <a:gd name="T12" fmla="*/ 1604 w 1955"/>
                <a:gd name="T13" fmla="*/ 289 h 2086"/>
                <a:gd name="T14" fmla="*/ 1604 w 1955"/>
                <a:gd name="T15" fmla="*/ 56 h 2086"/>
                <a:gd name="T16" fmla="*/ 1955 w 1955"/>
                <a:gd name="T17" fmla="*/ 56 h 2086"/>
                <a:gd name="T18" fmla="*/ 1955 w 1955"/>
                <a:gd name="T19" fmla="*/ 2031 h 2086"/>
                <a:gd name="T20" fmla="*/ 1604 w 1955"/>
                <a:gd name="T21" fmla="*/ 1043 h 2086"/>
                <a:gd name="T22" fmla="*/ 1604 w 1955"/>
                <a:gd name="T23" fmla="*/ 1043 h 2086"/>
                <a:gd name="T24" fmla="*/ 1055 w 1955"/>
                <a:gd name="T25" fmla="*/ 486 h 2086"/>
                <a:gd name="T26" fmla="*/ 509 w 1955"/>
                <a:gd name="T27" fmla="*/ 1043 h 2086"/>
                <a:gd name="T28" fmla="*/ 1055 w 1955"/>
                <a:gd name="T29" fmla="*/ 1600 h 2086"/>
                <a:gd name="T30" fmla="*/ 1604 w 1955"/>
                <a:gd name="T31" fmla="*/ 1043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55" h="2086">
                  <a:moveTo>
                    <a:pt x="1955" y="2031"/>
                  </a:moveTo>
                  <a:lnTo>
                    <a:pt x="1604" y="2031"/>
                  </a:lnTo>
                  <a:lnTo>
                    <a:pt x="1604" y="1798"/>
                  </a:lnTo>
                  <a:cubicBezTo>
                    <a:pt x="1462" y="1976"/>
                    <a:pt x="1248" y="2086"/>
                    <a:pt x="960" y="2086"/>
                  </a:cubicBezTo>
                  <a:cubicBezTo>
                    <a:pt x="434" y="2086"/>
                    <a:pt x="0" y="1632"/>
                    <a:pt x="0" y="1043"/>
                  </a:cubicBezTo>
                  <a:cubicBezTo>
                    <a:pt x="0" y="455"/>
                    <a:pt x="434" y="0"/>
                    <a:pt x="960" y="0"/>
                  </a:cubicBezTo>
                  <a:cubicBezTo>
                    <a:pt x="1248" y="0"/>
                    <a:pt x="1462" y="111"/>
                    <a:pt x="1604" y="289"/>
                  </a:cubicBezTo>
                  <a:lnTo>
                    <a:pt x="1604" y="56"/>
                  </a:lnTo>
                  <a:lnTo>
                    <a:pt x="1955" y="56"/>
                  </a:lnTo>
                  <a:lnTo>
                    <a:pt x="1955" y="2031"/>
                  </a:lnTo>
                  <a:close/>
                  <a:moveTo>
                    <a:pt x="1604" y="1043"/>
                  </a:moveTo>
                  <a:lnTo>
                    <a:pt x="1604" y="1043"/>
                  </a:lnTo>
                  <a:cubicBezTo>
                    <a:pt x="1604" y="711"/>
                    <a:pt x="1371" y="486"/>
                    <a:pt x="1055" y="486"/>
                  </a:cubicBezTo>
                  <a:cubicBezTo>
                    <a:pt x="743" y="486"/>
                    <a:pt x="509" y="711"/>
                    <a:pt x="509" y="1043"/>
                  </a:cubicBezTo>
                  <a:cubicBezTo>
                    <a:pt x="509" y="1375"/>
                    <a:pt x="743" y="1600"/>
                    <a:pt x="1055" y="1600"/>
                  </a:cubicBezTo>
                  <a:cubicBezTo>
                    <a:pt x="1371" y="1600"/>
                    <a:pt x="1604" y="1375"/>
                    <a:pt x="1604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9" name="Freeform 26"/>
            <p:cNvSpPr>
              <a:spLocks/>
            </p:cNvSpPr>
            <p:nvPr/>
          </p:nvSpPr>
          <p:spPr bwMode="auto">
            <a:xfrm>
              <a:off x="-6170613" y="3835401"/>
              <a:ext cx="450850" cy="735013"/>
            </a:xfrm>
            <a:custGeom>
              <a:avLst/>
              <a:gdLst>
                <a:gd name="T0" fmla="*/ 1697 w 1697"/>
                <a:gd name="T1" fmla="*/ 521 h 2765"/>
                <a:gd name="T2" fmla="*/ 950 w 1697"/>
                <a:gd name="T3" fmla="*/ 521 h 2765"/>
                <a:gd name="T4" fmla="*/ 950 w 1697"/>
                <a:gd name="T5" fmla="*/ 2765 h 2765"/>
                <a:gd name="T6" fmla="*/ 405 w 1697"/>
                <a:gd name="T7" fmla="*/ 2765 h 2765"/>
                <a:gd name="T8" fmla="*/ 405 w 1697"/>
                <a:gd name="T9" fmla="*/ 521 h 2765"/>
                <a:gd name="T10" fmla="*/ 0 w 1697"/>
                <a:gd name="T11" fmla="*/ 521 h 2765"/>
                <a:gd name="T12" fmla="*/ 0 w 1697"/>
                <a:gd name="T13" fmla="*/ 0 h 2765"/>
                <a:gd name="T14" fmla="*/ 1697 w 1697"/>
                <a:gd name="T15" fmla="*/ 0 h 2765"/>
                <a:gd name="T16" fmla="*/ 1697 w 1697"/>
                <a:gd name="T17" fmla="*/ 521 h 2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7" h="2765">
                  <a:moveTo>
                    <a:pt x="1697" y="521"/>
                  </a:moveTo>
                  <a:lnTo>
                    <a:pt x="950" y="521"/>
                  </a:lnTo>
                  <a:lnTo>
                    <a:pt x="950" y="2765"/>
                  </a:lnTo>
                  <a:lnTo>
                    <a:pt x="405" y="2765"/>
                  </a:lnTo>
                  <a:lnTo>
                    <a:pt x="405" y="521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697" y="0"/>
                  </a:lnTo>
                  <a:lnTo>
                    <a:pt x="1697" y="5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0" name="Freeform 27"/>
            <p:cNvSpPr>
              <a:spLocks/>
            </p:cNvSpPr>
            <p:nvPr/>
          </p:nvSpPr>
          <p:spPr bwMode="auto">
            <a:xfrm>
              <a:off x="-5726113" y="4033838"/>
              <a:ext cx="293688" cy="536575"/>
            </a:xfrm>
            <a:custGeom>
              <a:avLst/>
              <a:gdLst>
                <a:gd name="T0" fmla="*/ 1110 w 1110"/>
                <a:gd name="T1" fmla="*/ 0 h 2015"/>
                <a:gd name="T2" fmla="*/ 1110 w 1110"/>
                <a:gd name="T3" fmla="*/ 569 h 2015"/>
                <a:gd name="T4" fmla="*/ 510 w 1110"/>
                <a:gd name="T5" fmla="*/ 1071 h 2015"/>
                <a:gd name="T6" fmla="*/ 510 w 1110"/>
                <a:gd name="T7" fmla="*/ 2015 h 2015"/>
                <a:gd name="T8" fmla="*/ 0 w 1110"/>
                <a:gd name="T9" fmla="*/ 2015 h 2015"/>
                <a:gd name="T10" fmla="*/ 0 w 1110"/>
                <a:gd name="T11" fmla="*/ 40 h 2015"/>
                <a:gd name="T12" fmla="*/ 510 w 1110"/>
                <a:gd name="T13" fmla="*/ 40 h 2015"/>
                <a:gd name="T14" fmla="*/ 510 w 1110"/>
                <a:gd name="T15" fmla="*/ 380 h 2015"/>
                <a:gd name="T16" fmla="*/ 1110 w 1110"/>
                <a:gd name="T17" fmla="*/ 0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0" h="2015">
                  <a:moveTo>
                    <a:pt x="1110" y="0"/>
                  </a:moveTo>
                  <a:lnTo>
                    <a:pt x="1110" y="569"/>
                  </a:lnTo>
                  <a:cubicBezTo>
                    <a:pt x="846" y="538"/>
                    <a:pt x="510" y="656"/>
                    <a:pt x="510" y="1071"/>
                  </a:cubicBezTo>
                  <a:lnTo>
                    <a:pt x="510" y="2015"/>
                  </a:lnTo>
                  <a:lnTo>
                    <a:pt x="0" y="2015"/>
                  </a:lnTo>
                  <a:lnTo>
                    <a:pt x="0" y="40"/>
                  </a:lnTo>
                  <a:lnTo>
                    <a:pt x="510" y="40"/>
                  </a:lnTo>
                  <a:lnTo>
                    <a:pt x="510" y="380"/>
                  </a:lnTo>
                  <a:cubicBezTo>
                    <a:pt x="613" y="111"/>
                    <a:pt x="862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1" name="Freeform 28"/>
            <p:cNvSpPr>
              <a:spLocks noEditPoints="1"/>
            </p:cNvSpPr>
            <p:nvPr/>
          </p:nvSpPr>
          <p:spPr bwMode="auto">
            <a:xfrm>
              <a:off x="-5414963" y="4030663"/>
              <a:ext cx="561975" cy="554038"/>
            </a:xfrm>
            <a:custGeom>
              <a:avLst/>
              <a:gdLst>
                <a:gd name="T0" fmla="*/ 2113 w 2113"/>
                <a:gd name="T1" fmla="*/ 56 h 2086"/>
                <a:gd name="T2" fmla="*/ 2113 w 2113"/>
                <a:gd name="T3" fmla="*/ 2031 h 2086"/>
                <a:gd name="T4" fmla="*/ 1604 w 2113"/>
                <a:gd name="T5" fmla="*/ 2031 h 2086"/>
                <a:gd name="T6" fmla="*/ 1604 w 2113"/>
                <a:gd name="T7" fmla="*/ 1798 h 2086"/>
                <a:gd name="T8" fmla="*/ 960 w 2113"/>
                <a:gd name="T9" fmla="*/ 2086 h 2086"/>
                <a:gd name="T10" fmla="*/ 0 w 2113"/>
                <a:gd name="T11" fmla="*/ 1043 h 2086"/>
                <a:gd name="T12" fmla="*/ 960 w 2113"/>
                <a:gd name="T13" fmla="*/ 0 h 2086"/>
                <a:gd name="T14" fmla="*/ 1604 w 2113"/>
                <a:gd name="T15" fmla="*/ 289 h 2086"/>
                <a:gd name="T16" fmla="*/ 1604 w 2113"/>
                <a:gd name="T17" fmla="*/ 56 h 2086"/>
                <a:gd name="T18" fmla="*/ 2113 w 2113"/>
                <a:gd name="T19" fmla="*/ 56 h 2086"/>
                <a:gd name="T20" fmla="*/ 1604 w 2113"/>
                <a:gd name="T21" fmla="*/ 1043 h 2086"/>
                <a:gd name="T22" fmla="*/ 1604 w 2113"/>
                <a:gd name="T23" fmla="*/ 1043 h 2086"/>
                <a:gd name="T24" fmla="*/ 1055 w 2113"/>
                <a:gd name="T25" fmla="*/ 486 h 2086"/>
                <a:gd name="T26" fmla="*/ 509 w 2113"/>
                <a:gd name="T27" fmla="*/ 1043 h 2086"/>
                <a:gd name="T28" fmla="*/ 1055 w 2113"/>
                <a:gd name="T29" fmla="*/ 1600 h 2086"/>
                <a:gd name="T30" fmla="*/ 1604 w 2113"/>
                <a:gd name="T31" fmla="*/ 1043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3" h="2086">
                  <a:moveTo>
                    <a:pt x="2113" y="56"/>
                  </a:moveTo>
                  <a:lnTo>
                    <a:pt x="2113" y="2031"/>
                  </a:lnTo>
                  <a:lnTo>
                    <a:pt x="1604" y="2031"/>
                  </a:lnTo>
                  <a:lnTo>
                    <a:pt x="1604" y="1798"/>
                  </a:lnTo>
                  <a:cubicBezTo>
                    <a:pt x="1461" y="1976"/>
                    <a:pt x="1248" y="2086"/>
                    <a:pt x="960" y="2086"/>
                  </a:cubicBezTo>
                  <a:cubicBezTo>
                    <a:pt x="434" y="2086"/>
                    <a:pt x="0" y="1632"/>
                    <a:pt x="0" y="1043"/>
                  </a:cubicBezTo>
                  <a:cubicBezTo>
                    <a:pt x="0" y="455"/>
                    <a:pt x="434" y="0"/>
                    <a:pt x="960" y="0"/>
                  </a:cubicBezTo>
                  <a:cubicBezTo>
                    <a:pt x="1248" y="0"/>
                    <a:pt x="1461" y="111"/>
                    <a:pt x="1604" y="289"/>
                  </a:cubicBezTo>
                  <a:lnTo>
                    <a:pt x="1604" y="56"/>
                  </a:lnTo>
                  <a:lnTo>
                    <a:pt x="2113" y="56"/>
                  </a:lnTo>
                  <a:close/>
                  <a:moveTo>
                    <a:pt x="1604" y="1043"/>
                  </a:moveTo>
                  <a:lnTo>
                    <a:pt x="1604" y="1043"/>
                  </a:lnTo>
                  <a:cubicBezTo>
                    <a:pt x="1604" y="712"/>
                    <a:pt x="1371" y="486"/>
                    <a:pt x="1055" y="486"/>
                  </a:cubicBezTo>
                  <a:cubicBezTo>
                    <a:pt x="742" y="486"/>
                    <a:pt x="509" y="712"/>
                    <a:pt x="509" y="1043"/>
                  </a:cubicBezTo>
                  <a:cubicBezTo>
                    <a:pt x="509" y="1375"/>
                    <a:pt x="742" y="1600"/>
                    <a:pt x="1055" y="1600"/>
                  </a:cubicBezTo>
                  <a:cubicBezTo>
                    <a:pt x="1371" y="1600"/>
                    <a:pt x="1604" y="1375"/>
                    <a:pt x="1604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2" name="Freeform 29"/>
            <p:cNvSpPr>
              <a:spLocks noEditPoints="1"/>
            </p:cNvSpPr>
            <p:nvPr/>
          </p:nvSpPr>
          <p:spPr bwMode="auto">
            <a:xfrm>
              <a:off x="-4745038" y="3835401"/>
              <a:ext cx="560388" cy="749300"/>
            </a:xfrm>
            <a:custGeom>
              <a:avLst/>
              <a:gdLst>
                <a:gd name="T0" fmla="*/ 2114 w 2114"/>
                <a:gd name="T1" fmla="*/ 1777 h 2820"/>
                <a:gd name="T2" fmla="*/ 1150 w 2114"/>
                <a:gd name="T3" fmla="*/ 2820 h 2820"/>
                <a:gd name="T4" fmla="*/ 510 w 2114"/>
                <a:gd name="T5" fmla="*/ 2532 h 2820"/>
                <a:gd name="T6" fmla="*/ 510 w 2114"/>
                <a:gd name="T7" fmla="*/ 2765 h 2820"/>
                <a:gd name="T8" fmla="*/ 0 w 2114"/>
                <a:gd name="T9" fmla="*/ 2765 h 2820"/>
                <a:gd name="T10" fmla="*/ 0 w 2114"/>
                <a:gd name="T11" fmla="*/ 0 h 2820"/>
                <a:gd name="T12" fmla="*/ 510 w 2114"/>
                <a:gd name="T13" fmla="*/ 0 h 2820"/>
                <a:gd name="T14" fmla="*/ 510 w 2114"/>
                <a:gd name="T15" fmla="*/ 1023 h 2820"/>
                <a:gd name="T16" fmla="*/ 1150 w 2114"/>
                <a:gd name="T17" fmla="*/ 734 h 2820"/>
                <a:gd name="T18" fmla="*/ 2114 w 2114"/>
                <a:gd name="T19" fmla="*/ 1777 h 2820"/>
                <a:gd name="T20" fmla="*/ 1604 w 2114"/>
                <a:gd name="T21" fmla="*/ 1777 h 2820"/>
                <a:gd name="T22" fmla="*/ 1604 w 2114"/>
                <a:gd name="T23" fmla="*/ 1777 h 2820"/>
                <a:gd name="T24" fmla="*/ 1055 w 2114"/>
                <a:gd name="T25" fmla="*/ 1220 h 2820"/>
                <a:gd name="T26" fmla="*/ 510 w 2114"/>
                <a:gd name="T27" fmla="*/ 1777 h 2820"/>
                <a:gd name="T28" fmla="*/ 1055 w 2114"/>
                <a:gd name="T29" fmla="*/ 2334 h 2820"/>
                <a:gd name="T30" fmla="*/ 1604 w 2114"/>
                <a:gd name="T31" fmla="*/ 1777 h 2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4" h="2820">
                  <a:moveTo>
                    <a:pt x="2114" y="1777"/>
                  </a:moveTo>
                  <a:cubicBezTo>
                    <a:pt x="2114" y="2366"/>
                    <a:pt x="1679" y="2820"/>
                    <a:pt x="1150" y="2820"/>
                  </a:cubicBezTo>
                  <a:cubicBezTo>
                    <a:pt x="862" y="2820"/>
                    <a:pt x="652" y="2714"/>
                    <a:pt x="510" y="2532"/>
                  </a:cubicBezTo>
                  <a:lnTo>
                    <a:pt x="510" y="2765"/>
                  </a:lnTo>
                  <a:lnTo>
                    <a:pt x="0" y="2765"/>
                  </a:lnTo>
                  <a:lnTo>
                    <a:pt x="0" y="0"/>
                  </a:lnTo>
                  <a:lnTo>
                    <a:pt x="510" y="0"/>
                  </a:lnTo>
                  <a:lnTo>
                    <a:pt x="510" y="1023"/>
                  </a:lnTo>
                  <a:cubicBezTo>
                    <a:pt x="652" y="841"/>
                    <a:pt x="862" y="734"/>
                    <a:pt x="1150" y="734"/>
                  </a:cubicBezTo>
                  <a:cubicBezTo>
                    <a:pt x="1679" y="734"/>
                    <a:pt x="2114" y="1189"/>
                    <a:pt x="2114" y="1777"/>
                  </a:cubicBezTo>
                  <a:close/>
                  <a:moveTo>
                    <a:pt x="1604" y="1777"/>
                  </a:moveTo>
                  <a:lnTo>
                    <a:pt x="1604" y="1777"/>
                  </a:lnTo>
                  <a:cubicBezTo>
                    <a:pt x="1604" y="1446"/>
                    <a:pt x="1371" y="1220"/>
                    <a:pt x="1055" y="1220"/>
                  </a:cubicBezTo>
                  <a:cubicBezTo>
                    <a:pt x="743" y="1220"/>
                    <a:pt x="510" y="1446"/>
                    <a:pt x="510" y="1777"/>
                  </a:cubicBezTo>
                  <a:cubicBezTo>
                    <a:pt x="510" y="2109"/>
                    <a:pt x="743" y="2334"/>
                    <a:pt x="1055" y="2334"/>
                  </a:cubicBezTo>
                  <a:cubicBezTo>
                    <a:pt x="1371" y="2334"/>
                    <a:pt x="1604" y="2109"/>
                    <a:pt x="1604" y="17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3" name="Freeform 30"/>
            <p:cNvSpPr>
              <a:spLocks noEditPoints="1"/>
            </p:cNvSpPr>
            <p:nvPr/>
          </p:nvSpPr>
          <p:spPr bwMode="auto">
            <a:xfrm>
              <a:off x="-4130676" y="4030663"/>
              <a:ext cx="561975" cy="554038"/>
            </a:xfrm>
            <a:custGeom>
              <a:avLst/>
              <a:gdLst>
                <a:gd name="T0" fmla="*/ 2114 w 2114"/>
                <a:gd name="T1" fmla="*/ 56 h 2086"/>
                <a:gd name="T2" fmla="*/ 2114 w 2114"/>
                <a:gd name="T3" fmla="*/ 2031 h 2086"/>
                <a:gd name="T4" fmla="*/ 1604 w 2114"/>
                <a:gd name="T5" fmla="*/ 2031 h 2086"/>
                <a:gd name="T6" fmla="*/ 1604 w 2114"/>
                <a:gd name="T7" fmla="*/ 1798 h 2086"/>
                <a:gd name="T8" fmla="*/ 960 w 2114"/>
                <a:gd name="T9" fmla="*/ 2086 h 2086"/>
                <a:gd name="T10" fmla="*/ 0 w 2114"/>
                <a:gd name="T11" fmla="*/ 1043 h 2086"/>
                <a:gd name="T12" fmla="*/ 960 w 2114"/>
                <a:gd name="T13" fmla="*/ 0 h 2086"/>
                <a:gd name="T14" fmla="*/ 1604 w 2114"/>
                <a:gd name="T15" fmla="*/ 289 h 2086"/>
                <a:gd name="T16" fmla="*/ 1604 w 2114"/>
                <a:gd name="T17" fmla="*/ 56 h 2086"/>
                <a:gd name="T18" fmla="*/ 2114 w 2114"/>
                <a:gd name="T19" fmla="*/ 56 h 2086"/>
                <a:gd name="T20" fmla="*/ 1604 w 2114"/>
                <a:gd name="T21" fmla="*/ 1043 h 2086"/>
                <a:gd name="T22" fmla="*/ 1604 w 2114"/>
                <a:gd name="T23" fmla="*/ 1043 h 2086"/>
                <a:gd name="T24" fmla="*/ 1055 w 2114"/>
                <a:gd name="T25" fmla="*/ 486 h 2086"/>
                <a:gd name="T26" fmla="*/ 510 w 2114"/>
                <a:gd name="T27" fmla="*/ 1043 h 2086"/>
                <a:gd name="T28" fmla="*/ 1055 w 2114"/>
                <a:gd name="T29" fmla="*/ 1600 h 2086"/>
                <a:gd name="T30" fmla="*/ 1604 w 2114"/>
                <a:gd name="T31" fmla="*/ 1043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4" h="2086">
                  <a:moveTo>
                    <a:pt x="2114" y="56"/>
                  </a:moveTo>
                  <a:lnTo>
                    <a:pt x="2114" y="2031"/>
                  </a:lnTo>
                  <a:lnTo>
                    <a:pt x="1604" y="2031"/>
                  </a:lnTo>
                  <a:lnTo>
                    <a:pt x="1604" y="1798"/>
                  </a:lnTo>
                  <a:cubicBezTo>
                    <a:pt x="1462" y="1976"/>
                    <a:pt x="1249" y="2086"/>
                    <a:pt x="960" y="2086"/>
                  </a:cubicBezTo>
                  <a:cubicBezTo>
                    <a:pt x="435" y="2086"/>
                    <a:pt x="0" y="1632"/>
                    <a:pt x="0" y="1043"/>
                  </a:cubicBezTo>
                  <a:cubicBezTo>
                    <a:pt x="0" y="455"/>
                    <a:pt x="435" y="0"/>
                    <a:pt x="960" y="0"/>
                  </a:cubicBezTo>
                  <a:cubicBezTo>
                    <a:pt x="1249" y="0"/>
                    <a:pt x="1462" y="111"/>
                    <a:pt x="1604" y="289"/>
                  </a:cubicBezTo>
                  <a:lnTo>
                    <a:pt x="1604" y="56"/>
                  </a:lnTo>
                  <a:lnTo>
                    <a:pt x="2114" y="56"/>
                  </a:lnTo>
                  <a:close/>
                  <a:moveTo>
                    <a:pt x="1604" y="1043"/>
                  </a:moveTo>
                  <a:lnTo>
                    <a:pt x="1604" y="1043"/>
                  </a:lnTo>
                  <a:cubicBezTo>
                    <a:pt x="1604" y="712"/>
                    <a:pt x="1371" y="486"/>
                    <a:pt x="1055" y="486"/>
                  </a:cubicBezTo>
                  <a:cubicBezTo>
                    <a:pt x="743" y="486"/>
                    <a:pt x="510" y="712"/>
                    <a:pt x="510" y="1043"/>
                  </a:cubicBezTo>
                  <a:cubicBezTo>
                    <a:pt x="510" y="1375"/>
                    <a:pt x="743" y="1600"/>
                    <a:pt x="1055" y="1600"/>
                  </a:cubicBezTo>
                  <a:cubicBezTo>
                    <a:pt x="1371" y="1600"/>
                    <a:pt x="1604" y="1375"/>
                    <a:pt x="1604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4" name="Freeform 31"/>
            <p:cNvSpPr>
              <a:spLocks noEditPoints="1"/>
            </p:cNvSpPr>
            <p:nvPr/>
          </p:nvSpPr>
          <p:spPr bwMode="auto">
            <a:xfrm>
              <a:off x="-3548063" y="3814763"/>
              <a:ext cx="244475" cy="989013"/>
            </a:xfrm>
            <a:custGeom>
              <a:avLst/>
              <a:gdLst>
                <a:gd name="T0" fmla="*/ 352 w 921"/>
                <a:gd name="T1" fmla="*/ 865 h 3721"/>
                <a:gd name="T2" fmla="*/ 861 w 921"/>
                <a:gd name="T3" fmla="*/ 865 h 3721"/>
                <a:gd name="T4" fmla="*/ 861 w 921"/>
                <a:gd name="T5" fmla="*/ 2880 h 3721"/>
                <a:gd name="T6" fmla="*/ 0 w 921"/>
                <a:gd name="T7" fmla="*/ 3685 h 3721"/>
                <a:gd name="T8" fmla="*/ 0 w 921"/>
                <a:gd name="T9" fmla="*/ 3196 h 3721"/>
                <a:gd name="T10" fmla="*/ 352 w 921"/>
                <a:gd name="T11" fmla="*/ 2880 h 3721"/>
                <a:gd name="T12" fmla="*/ 352 w 921"/>
                <a:gd name="T13" fmla="*/ 865 h 3721"/>
                <a:gd name="T14" fmla="*/ 292 w 921"/>
                <a:gd name="T15" fmla="*/ 316 h 3721"/>
                <a:gd name="T16" fmla="*/ 292 w 921"/>
                <a:gd name="T17" fmla="*/ 316 h 3721"/>
                <a:gd name="T18" fmla="*/ 609 w 921"/>
                <a:gd name="T19" fmla="*/ 0 h 3721"/>
                <a:gd name="T20" fmla="*/ 921 w 921"/>
                <a:gd name="T21" fmla="*/ 316 h 3721"/>
                <a:gd name="T22" fmla="*/ 609 w 921"/>
                <a:gd name="T23" fmla="*/ 628 h 3721"/>
                <a:gd name="T24" fmla="*/ 292 w 921"/>
                <a:gd name="T25" fmla="*/ 316 h 3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1" h="3721">
                  <a:moveTo>
                    <a:pt x="352" y="865"/>
                  </a:moveTo>
                  <a:lnTo>
                    <a:pt x="861" y="865"/>
                  </a:lnTo>
                  <a:lnTo>
                    <a:pt x="861" y="2880"/>
                  </a:lnTo>
                  <a:cubicBezTo>
                    <a:pt x="861" y="3460"/>
                    <a:pt x="585" y="3721"/>
                    <a:pt x="0" y="3685"/>
                  </a:cubicBezTo>
                  <a:lnTo>
                    <a:pt x="0" y="3196"/>
                  </a:lnTo>
                  <a:cubicBezTo>
                    <a:pt x="241" y="3211"/>
                    <a:pt x="352" y="3121"/>
                    <a:pt x="352" y="2880"/>
                  </a:cubicBezTo>
                  <a:lnTo>
                    <a:pt x="352" y="865"/>
                  </a:lnTo>
                  <a:close/>
                  <a:moveTo>
                    <a:pt x="292" y="316"/>
                  </a:moveTo>
                  <a:lnTo>
                    <a:pt x="292" y="316"/>
                  </a:lnTo>
                  <a:cubicBezTo>
                    <a:pt x="292" y="146"/>
                    <a:pt x="435" y="0"/>
                    <a:pt x="609" y="0"/>
                  </a:cubicBezTo>
                  <a:cubicBezTo>
                    <a:pt x="778" y="0"/>
                    <a:pt x="921" y="146"/>
                    <a:pt x="921" y="316"/>
                  </a:cubicBezTo>
                  <a:cubicBezTo>
                    <a:pt x="921" y="485"/>
                    <a:pt x="778" y="628"/>
                    <a:pt x="609" y="628"/>
                  </a:cubicBezTo>
                  <a:cubicBezTo>
                    <a:pt x="435" y="628"/>
                    <a:pt x="292" y="485"/>
                    <a:pt x="292" y="3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5" name="Freeform 32"/>
            <p:cNvSpPr>
              <a:spLocks noEditPoints="1"/>
            </p:cNvSpPr>
            <p:nvPr/>
          </p:nvSpPr>
          <p:spPr bwMode="auto">
            <a:xfrm>
              <a:off x="-3236913" y="4030663"/>
              <a:ext cx="560388" cy="554038"/>
            </a:xfrm>
            <a:custGeom>
              <a:avLst/>
              <a:gdLst>
                <a:gd name="T0" fmla="*/ 2113 w 2113"/>
                <a:gd name="T1" fmla="*/ 56 h 2086"/>
                <a:gd name="T2" fmla="*/ 2113 w 2113"/>
                <a:gd name="T3" fmla="*/ 2031 h 2086"/>
                <a:gd name="T4" fmla="*/ 1603 w 2113"/>
                <a:gd name="T5" fmla="*/ 2031 h 2086"/>
                <a:gd name="T6" fmla="*/ 1603 w 2113"/>
                <a:gd name="T7" fmla="*/ 1798 h 2086"/>
                <a:gd name="T8" fmla="*/ 960 w 2113"/>
                <a:gd name="T9" fmla="*/ 2086 h 2086"/>
                <a:gd name="T10" fmla="*/ 0 w 2113"/>
                <a:gd name="T11" fmla="*/ 1043 h 2086"/>
                <a:gd name="T12" fmla="*/ 960 w 2113"/>
                <a:gd name="T13" fmla="*/ 0 h 2086"/>
                <a:gd name="T14" fmla="*/ 1603 w 2113"/>
                <a:gd name="T15" fmla="*/ 289 h 2086"/>
                <a:gd name="T16" fmla="*/ 1603 w 2113"/>
                <a:gd name="T17" fmla="*/ 56 h 2086"/>
                <a:gd name="T18" fmla="*/ 2113 w 2113"/>
                <a:gd name="T19" fmla="*/ 56 h 2086"/>
                <a:gd name="T20" fmla="*/ 1603 w 2113"/>
                <a:gd name="T21" fmla="*/ 1043 h 2086"/>
                <a:gd name="T22" fmla="*/ 1603 w 2113"/>
                <a:gd name="T23" fmla="*/ 1043 h 2086"/>
                <a:gd name="T24" fmla="*/ 1054 w 2113"/>
                <a:gd name="T25" fmla="*/ 486 h 2086"/>
                <a:gd name="T26" fmla="*/ 509 w 2113"/>
                <a:gd name="T27" fmla="*/ 1043 h 2086"/>
                <a:gd name="T28" fmla="*/ 1054 w 2113"/>
                <a:gd name="T29" fmla="*/ 1600 h 2086"/>
                <a:gd name="T30" fmla="*/ 1603 w 2113"/>
                <a:gd name="T31" fmla="*/ 1043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3" h="2086">
                  <a:moveTo>
                    <a:pt x="2113" y="56"/>
                  </a:moveTo>
                  <a:lnTo>
                    <a:pt x="2113" y="2031"/>
                  </a:lnTo>
                  <a:lnTo>
                    <a:pt x="1603" y="2031"/>
                  </a:lnTo>
                  <a:lnTo>
                    <a:pt x="1603" y="1798"/>
                  </a:lnTo>
                  <a:cubicBezTo>
                    <a:pt x="1461" y="1976"/>
                    <a:pt x="1248" y="2086"/>
                    <a:pt x="960" y="2086"/>
                  </a:cubicBezTo>
                  <a:cubicBezTo>
                    <a:pt x="434" y="2086"/>
                    <a:pt x="0" y="1632"/>
                    <a:pt x="0" y="1043"/>
                  </a:cubicBezTo>
                  <a:cubicBezTo>
                    <a:pt x="0" y="455"/>
                    <a:pt x="434" y="0"/>
                    <a:pt x="960" y="0"/>
                  </a:cubicBezTo>
                  <a:cubicBezTo>
                    <a:pt x="1248" y="0"/>
                    <a:pt x="1461" y="111"/>
                    <a:pt x="1603" y="289"/>
                  </a:cubicBezTo>
                  <a:lnTo>
                    <a:pt x="1603" y="56"/>
                  </a:lnTo>
                  <a:lnTo>
                    <a:pt x="2113" y="56"/>
                  </a:lnTo>
                  <a:close/>
                  <a:moveTo>
                    <a:pt x="1603" y="1043"/>
                  </a:moveTo>
                  <a:lnTo>
                    <a:pt x="1603" y="1043"/>
                  </a:lnTo>
                  <a:cubicBezTo>
                    <a:pt x="1603" y="712"/>
                    <a:pt x="1370" y="486"/>
                    <a:pt x="1054" y="486"/>
                  </a:cubicBezTo>
                  <a:cubicBezTo>
                    <a:pt x="742" y="486"/>
                    <a:pt x="509" y="712"/>
                    <a:pt x="509" y="1043"/>
                  </a:cubicBezTo>
                  <a:cubicBezTo>
                    <a:pt x="509" y="1375"/>
                    <a:pt x="742" y="1600"/>
                    <a:pt x="1054" y="1600"/>
                  </a:cubicBezTo>
                  <a:cubicBezTo>
                    <a:pt x="1370" y="1600"/>
                    <a:pt x="1603" y="1375"/>
                    <a:pt x="1603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6" name="Freeform 33"/>
            <p:cNvSpPr>
              <a:spLocks/>
            </p:cNvSpPr>
            <p:nvPr/>
          </p:nvSpPr>
          <p:spPr bwMode="auto">
            <a:xfrm>
              <a:off x="-2568576" y="4033838"/>
              <a:ext cx="295275" cy="536575"/>
            </a:xfrm>
            <a:custGeom>
              <a:avLst/>
              <a:gdLst>
                <a:gd name="T0" fmla="*/ 1110 w 1110"/>
                <a:gd name="T1" fmla="*/ 0 h 2015"/>
                <a:gd name="T2" fmla="*/ 1110 w 1110"/>
                <a:gd name="T3" fmla="*/ 569 h 2015"/>
                <a:gd name="T4" fmla="*/ 510 w 1110"/>
                <a:gd name="T5" fmla="*/ 1071 h 2015"/>
                <a:gd name="T6" fmla="*/ 510 w 1110"/>
                <a:gd name="T7" fmla="*/ 2015 h 2015"/>
                <a:gd name="T8" fmla="*/ 0 w 1110"/>
                <a:gd name="T9" fmla="*/ 2015 h 2015"/>
                <a:gd name="T10" fmla="*/ 0 w 1110"/>
                <a:gd name="T11" fmla="*/ 40 h 2015"/>
                <a:gd name="T12" fmla="*/ 510 w 1110"/>
                <a:gd name="T13" fmla="*/ 40 h 2015"/>
                <a:gd name="T14" fmla="*/ 510 w 1110"/>
                <a:gd name="T15" fmla="*/ 380 h 2015"/>
                <a:gd name="T16" fmla="*/ 1110 w 1110"/>
                <a:gd name="T17" fmla="*/ 0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0" h="2015">
                  <a:moveTo>
                    <a:pt x="1110" y="0"/>
                  </a:moveTo>
                  <a:lnTo>
                    <a:pt x="1110" y="569"/>
                  </a:lnTo>
                  <a:cubicBezTo>
                    <a:pt x="846" y="538"/>
                    <a:pt x="510" y="656"/>
                    <a:pt x="510" y="1071"/>
                  </a:cubicBezTo>
                  <a:lnTo>
                    <a:pt x="510" y="2015"/>
                  </a:lnTo>
                  <a:lnTo>
                    <a:pt x="0" y="2015"/>
                  </a:lnTo>
                  <a:lnTo>
                    <a:pt x="0" y="40"/>
                  </a:lnTo>
                  <a:lnTo>
                    <a:pt x="510" y="40"/>
                  </a:lnTo>
                  <a:lnTo>
                    <a:pt x="510" y="380"/>
                  </a:lnTo>
                  <a:cubicBezTo>
                    <a:pt x="612" y="111"/>
                    <a:pt x="861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7" name="Freeform 34"/>
            <p:cNvSpPr>
              <a:spLocks noEditPoints="1"/>
            </p:cNvSpPr>
            <p:nvPr/>
          </p:nvSpPr>
          <p:spPr bwMode="auto">
            <a:xfrm>
              <a:off x="-2243138" y="3884613"/>
              <a:ext cx="427038" cy="209550"/>
            </a:xfrm>
            <a:custGeom>
              <a:avLst/>
              <a:gdLst>
                <a:gd name="T0" fmla="*/ 676 w 1612"/>
                <a:gd name="T1" fmla="*/ 222 h 790"/>
                <a:gd name="T2" fmla="*/ 458 w 1612"/>
                <a:gd name="T3" fmla="*/ 222 h 790"/>
                <a:gd name="T4" fmla="*/ 458 w 1612"/>
                <a:gd name="T5" fmla="*/ 790 h 790"/>
                <a:gd name="T6" fmla="*/ 217 w 1612"/>
                <a:gd name="T7" fmla="*/ 790 h 790"/>
                <a:gd name="T8" fmla="*/ 217 w 1612"/>
                <a:gd name="T9" fmla="*/ 222 h 790"/>
                <a:gd name="T10" fmla="*/ 0 w 1612"/>
                <a:gd name="T11" fmla="*/ 222 h 790"/>
                <a:gd name="T12" fmla="*/ 0 w 1612"/>
                <a:gd name="T13" fmla="*/ 0 h 790"/>
                <a:gd name="T14" fmla="*/ 676 w 1612"/>
                <a:gd name="T15" fmla="*/ 0 h 790"/>
                <a:gd name="T16" fmla="*/ 676 w 1612"/>
                <a:gd name="T17" fmla="*/ 222 h 790"/>
                <a:gd name="T18" fmla="*/ 1612 w 1612"/>
                <a:gd name="T19" fmla="*/ 0 h 790"/>
                <a:gd name="T20" fmla="*/ 1612 w 1612"/>
                <a:gd name="T21" fmla="*/ 0 h 790"/>
                <a:gd name="T22" fmla="*/ 1612 w 1612"/>
                <a:gd name="T23" fmla="*/ 790 h 790"/>
                <a:gd name="T24" fmla="*/ 1383 w 1612"/>
                <a:gd name="T25" fmla="*/ 790 h 790"/>
                <a:gd name="T26" fmla="*/ 1383 w 1612"/>
                <a:gd name="T27" fmla="*/ 360 h 790"/>
                <a:gd name="T28" fmla="*/ 1193 w 1612"/>
                <a:gd name="T29" fmla="*/ 648 h 790"/>
                <a:gd name="T30" fmla="*/ 1173 w 1612"/>
                <a:gd name="T31" fmla="*/ 648 h 790"/>
                <a:gd name="T32" fmla="*/ 984 w 1612"/>
                <a:gd name="T33" fmla="*/ 360 h 790"/>
                <a:gd name="T34" fmla="*/ 984 w 1612"/>
                <a:gd name="T35" fmla="*/ 790 h 790"/>
                <a:gd name="T36" fmla="*/ 755 w 1612"/>
                <a:gd name="T37" fmla="*/ 790 h 790"/>
                <a:gd name="T38" fmla="*/ 755 w 1612"/>
                <a:gd name="T39" fmla="*/ 0 h 790"/>
                <a:gd name="T40" fmla="*/ 984 w 1612"/>
                <a:gd name="T41" fmla="*/ 0 h 790"/>
                <a:gd name="T42" fmla="*/ 1185 w 1612"/>
                <a:gd name="T43" fmla="*/ 305 h 790"/>
                <a:gd name="T44" fmla="*/ 1383 w 1612"/>
                <a:gd name="T45" fmla="*/ 0 h 790"/>
                <a:gd name="T46" fmla="*/ 1612 w 1612"/>
                <a:gd name="T4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12" h="790">
                  <a:moveTo>
                    <a:pt x="676" y="222"/>
                  </a:moveTo>
                  <a:lnTo>
                    <a:pt x="458" y="222"/>
                  </a:lnTo>
                  <a:lnTo>
                    <a:pt x="458" y="790"/>
                  </a:lnTo>
                  <a:lnTo>
                    <a:pt x="217" y="790"/>
                  </a:lnTo>
                  <a:lnTo>
                    <a:pt x="217" y="222"/>
                  </a:lnTo>
                  <a:lnTo>
                    <a:pt x="0" y="222"/>
                  </a:lnTo>
                  <a:lnTo>
                    <a:pt x="0" y="0"/>
                  </a:lnTo>
                  <a:lnTo>
                    <a:pt x="676" y="0"/>
                  </a:lnTo>
                  <a:lnTo>
                    <a:pt x="676" y="222"/>
                  </a:lnTo>
                  <a:close/>
                  <a:moveTo>
                    <a:pt x="1612" y="0"/>
                  </a:moveTo>
                  <a:lnTo>
                    <a:pt x="1612" y="0"/>
                  </a:lnTo>
                  <a:lnTo>
                    <a:pt x="1612" y="790"/>
                  </a:lnTo>
                  <a:lnTo>
                    <a:pt x="1383" y="790"/>
                  </a:lnTo>
                  <a:lnTo>
                    <a:pt x="1383" y="360"/>
                  </a:lnTo>
                  <a:lnTo>
                    <a:pt x="1193" y="648"/>
                  </a:lnTo>
                  <a:lnTo>
                    <a:pt x="1173" y="648"/>
                  </a:lnTo>
                  <a:lnTo>
                    <a:pt x="984" y="360"/>
                  </a:lnTo>
                  <a:lnTo>
                    <a:pt x="984" y="790"/>
                  </a:lnTo>
                  <a:lnTo>
                    <a:pt x="755" y="790"/>
                  </a:lnTo>
                  <a:lnTo>
                    <a:pt x="755" y="0"/>
                  </a:lnTo>
                  <a:lnTo>
                    <a:pt x="984" y="0"/>
                  </a:lnTo>
                  <a:lnTo>
                    <a:pt x="1185" y="305"/>
                  </a:lnTo>
                  <a:lnTo>
                    <a:pt x="1383" y="0"/>
                  </a:lnTo>
                  <a:lnTo>
                    <a:pt x="16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77826" y="1997982"/>
            <a:ext cx="6086475" cy="608466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07541" y="5040313"/>
            <a:ext cx="5429901" cy="27319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6" name="Rectangle 73"/>
          <p:cNvSpPr>
            <a:spLocks noChangeArrowheads="1"/>
          </p:cNvSpPr>
          <p:nvPr/>
        </p:nvSpPr>
        <p:spPr bwMode="auto">
          <a:xfrm>
            <a:off x="707543" y="2566028"/>
            <a:ext cx="342684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2400" b="0" i="0" u="none" strike="noStrike" cap="none" normalizeH="0" baseline="0" dirty="0" smtClean="0">
                <a:ln>
                  <a:noFill/>
                </a:ln>
                <a:effectLst/>
                <a:latin typeface="Gilroy-Regular" panose="00000500000000000000" pitchFamily="2" charset="0"/>
              </a:rPr>
              <a:t>¡Formamos parte </a:t>
            </a:r>
            <a:r>
              <a:rPr kumimoji="0" lang="es-AR" altLang="es-AR" sz="2400" b="0" i="0" u="none" strike="noStrike" cap="none" normalizeH="0" baseline="0" dirty="0" smtClean="0">
                <a:ln>
                  <a:noFill/>
                </a:ln>
                <a:effectLst/>
                <a:latin typeface="Gilroy-Regular" panose="00000500000000000000" pitchFamily="2" charset="0"/>
              </a:rPr>
              <a:t>de</a:t>
            </a:r>
            <a:endParaRPr kumimoji="0" lang="es-AR" altLang="es-AR" sz="2400" b="0" i="0" u="none" strike="noStrike" cap="none" normalizeH="0" baseline="0" dirty="0" smtClean="0">
              <a:ln>
                <a:noFill/>
              </a:ln>
              <a:effectLst/>
              <a:latin typeface="Gilroy-Regular" panose="00000500000000000000" pitchFamily="2" charset="0"/>
            </a:endParaRPr>
          </a:p>
        </p:txBody>
      </p:sp>
      <p:sp>
        <p:nvSpPr>
          <p:cNvPr id="151" name="Rectangle 73"/>
          <p:cNvSpPr>
            <a:spLocks noChangeArrowheads="1"/>
          </p:cNvSpPr>
          <p:nvPr/>
        </p:nvSpPr>
        <p:spPr bwMode="auto">
          <a:xfrm>
            <a:off x="707541" y="6283156"/>
            <a:ext cx="54299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kumimoji="0" lang="es-AR" altLang="es-AR" sz="16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Gilroy-Regular" panose="00000500000000000000" pitchFamily="2" charset="0"/>
              </a:rPr>
              <a:t>(Colocar imagen</a:t>
            </a:r>
            <a:r>
              <a:rPr kumimoji="0" lang="es-AR" altLang="es-AR" sz="1600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Gilroy-Regular" panose="00000500000000000000" pitchFamily="2" charset="0"/>
              </a:rPr>
              <a:t> </a:t>
            </a:r>
            <a:r>
              <a:rPr kumimoji="0" lang="es-AR" altLang="es-AR" sz="16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Gilroy-Regular" panose="00000500000000000000" pitchFamily="2" charset="0"/>
              </a:rPr>
              <a:t>aquí)</a:t>
            </a:r>
            <a:endParaRPr lang="es-AR" altLang="es-AR" sz="1600" dirty="0">
              <a:solidFill>
                <a:schemeClr val="bg1">
                  <a:lumMod val="50000"/>
                </a:schemeClr>
              </a:solidFill>
              <a:latin typeface="Gilroy-Regular" panose="00000500000000000000" pitchFamily="2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5820735" y="5557147"/>
            <a:ext cx="645789" cy="33130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46" name="Grupo 145"/>
          <p:cNvGrpSpPr/>
          <p:nvPr/>
        </p:nvGrpSpPr>
        <p:grpSpPr>
          <a:xfrm>
            <a:off x="4239775" y="2312412"/>
            <a:ext cx="2013846" cy="1896638"/>
            <a:chOff x="13214350" y="7110413"/>
            <a:chExt cx="5400675" cy="5086350"/>
          </a:xfrm>
        </p:grpSpPr>
        <p:sp>
          <p:nvSpPr>
            <p:cNvPr id="147" name="Rectangle 5"/>
            <p:cNvSpPr>
              <a:spLocks noChangeArrowheads="1"/>
            </p:cNvSpPr>
            <p:nvPr/>
          </p:nvSpPr>
          <p:spPr bwMode="auto">
            <a:xfrm>
              <a:off x="13214350" y="7110413"/>
              <a:ext cx="5083175" cy="508635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15857538" y="11106151"/>
              <a:ext cx="269875" cy="284163"/>
            </a:xfrm>
            <a:custGeom>
              <a:avLst/>
              <a:gdLst>
                <a:gd name="T0" fmla="*/ 567 w 799"/>
                <a:gd name="T1" fmla="*/ 693 h 845"/>
                <a:gd name="T2" fmla="*/ 230 w 799"/>
                <a:gd name="T3" fmla="*/ 693 h 845"/>
                <a:gd name="T4" fmla="*/ 180 w 799"/>
                <a:gd name="T5" fmla="*/ 845 h 845"/>
                <a:gd name="T6" fmla="*/ 0 w 799"/>
                <a:gd name="T7" fmla="*/ 845 h 845"/>
                <a:gd name="T8" fmla="*/ 296 w 799"/>
                <a:gd name="T9" fmla="*/ 0 h 845"/>
                <a:gd name="T10" fmla="*/ 502 w 799"/>
                <a:gd name="T11" fmla="*/ 0 h 845"/>
                <a:gd name="T12" fmla="*/ 799 w 799"/>
                <a:gd name="T13" fmla="*/ 845 h 845"/>
                <a:gd name="T14" fmla="*/ 618 w 799"/>
                <a:gd name="T15" fmla="*/ 845 h 845"/>
                <a:gd name="T16" fmla="*/ 567 w 799"/>
                <a:gd name="T17" fmla="*/ 693 h 845"/>
                <a:gd name="T18" fmla="*/ 515 w 799"/>
                <a:gd name="T19" fmla="*/ 537 h 845"/>
                <a:gd name="T20" fmla="*/ 515 w 799"/>
                <a:gd name="T21" fmla="*/ 537 h 845"/>
                <a:gd name="T22" fmla="*/ 399 w 799"/>
                <a:gd name="T23" fmla="*/ 192 h 845"/>
                <a:gd name="T24" fmla="*/ 284 w 799"/>
                <a:gd name="T25" fmla="*/ 537 h 845"/>
                <a:gd name="T26" fmla="*/ 515 w 799"/>
                <a:gd name="T27" fmla="*/ 537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9" h="845">
                  <a:moveTo>
                    <a:pt x="567" y="693"/>
                  </a:moveTo>
                  <a:lnTo>
                    <a:pt x="230" y="693"/>
                  </a:lnTo>
                  <a:lnTo>
                    <a:pt x="180" y="845"/>
                  </a:lnTo>
                  <a:lnTo>
                    <a:pt x="0" y="845"/>
                  </a:lnTo>
                  <a:lnTo>
                    <a:pt x="296" y="0"/>
                  </a:lnTo>
                  <a:lnTo>
                    <a:pt x="502" y="0"/>
                  </a:lnTo>
                  <a:lnTo>
                    <a:pt x="799" y="845"/>
                  </a:lnTo>
                  <a:lnTo>
                    <a:pt x="618" y="845"/>
                  </a:lnTo>
                  <a:lnTo>
                    <a:pt x="567" y="693"/>
                  </a:lnTo>
                  <a:close/>
                  <a:moveTo>
                    <a:pt x="515" y="537"/>
                  </a:moveTo>
                  <a:lnTo>
                    <a:pt x="515" y="537"/>
                  </a:lnTo>
                  <a:lnTo>
                    <a:pt x="399" y="192"/>
                  </a:lnTo>
                  <a:lnTo>
                    <a:pt x="284" y="537"/>
                  </a:lnTo>
                  <a:lnTo>
                    <a:pt x="515" y="5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16148050" y="11106151"/>
              <a:ext cx="215900" cy="284163"/>
            </a:xfrm>
            <a:custGeom>
              <a:avLst/>
              <a:gdLst>
                <a:gd name="T0" fmla="*/ 293 w 643"/>
                <a:gd name="T1" fmla="*/ 551 h 845"/>
                <a:gd name="T2" fmla="*/ 167 w 643"/>
                <a:gd name="T3" fmla="*/ 551 h 845"/>
                <a:gd name="T4" fmla="*/ 167 w 643"/>
                <a:gd name="T5" fmla="*/ 845 h 845"/>
                <a:gd name="T6" fmla="*/ 0 w 643"/>
                <a:gd name="T7" fmla="*/ 845 h 845"/>
                <a:gd name="T8" fmla="*/ 0 w 643"/>
                <a:gd name="T9" fmla="*/ 0 h 845"/>
                <a:gd name="T10" fmla="*/ 338 w 643"/>
                <a:gd name="T11" fmla="*/ 0 h 845"/>
                <a:gd name="T12" fmla="*/ 619 w 643"/>
                <a:gd name="T13" fmla="*/ 280 h 845"/>
                <a:gd name="T14" fmla="*/ 456 w 643"/>
                <a:gd name="T15" fmla="*/ 526 h 845"/>
                <a:gd name="T16" fmla="*/ 643 w 643"/>
                <a:gd name="T17" fmla="*/ 845 h 845"/>
                <a:gd name="T18" fmla="*/ 464 w 643"/>
                <a:gd name="T19" fmla="*/ 845 h 845"/>
                <a:gd name="T20" fmla="*/ 293 w 643"/>
                <a:gd name="T21" fmla="*/ 551 h 845"/>
                <a:gd name="T22" fmla="*/ 167 w 643"/>
                <a:gd name="T23" fmla="*/ 405 h 845"/>
                <a:gd name="T24" fmla="*/ 167 w 643"/>
                <a:gd name="T25" fmla="*/ 405 h 845"/>
                <a:gd name="T26" fmla="*/ 338 w 643"/>
                <a:gd name="T27" fmla="*/ 405 h 845"/>
                <a:gd name="T28" fmla="*/ 453 w 643"/>
                <a:gd name="T29" fmla="*/ 280 h 845"/>
                <a:gd name="T30" fmla="*/ 338 w 643"/>
                <a:gd name="T31" fmla="*/ 156 h 845"/>
                <a:gd name="T32" fmla="*/ 167 w 643"/>
                <a:gd name="T33" fmla="*/ 156 h 845"/>
                <a:gd name="T34" fmla="*/ 167 w 643"/>
                <a:gd name="T35" fmla="*/ 40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3" h="845">
                  <a:moveTo>
                    <a:pt x="293" y="551"/>
                  </a:moveTo>
                  <a:lnTo>
                    <a:pt x="167" y="551"/>
                  </a:lnTo>
                  <a:lnTo>
                    <a:pt x="167" y="845"/>
                  </a:lnTo>
                  <a:lnTo>
                    <a:pt x="0" y="845"/>
                  </a:lnTo>
                  <a:lnTo>
                    <a:pt x="0" y="0"/>
                  </a:lnTo>
                  <a:lnTo>
                    <a:pt x="338" y="0"/>
                  </a:lnTo>
                  <a:cubicBezTo>
                    <a:pt x="494" y="0"/>
                    <a:pt x="619" y="125"/>
                    <a:pt x="619" y="280"/>
                  </a:cubicBezTo>
                  <a:cubicBezTo>
                    <a:pt x="619" y="386"/>
                    <a:pt x="553" y="481"/>
                    <a:pt x="456" y="526"/>
                  </a:cubicBezTo>
                  <a:lnTo>
                    <a:pt x="643" y="845"/>
                  </a:lnTo>
                  <a:lnTo>
                    <a:pt x="464" y="845"/>
                  </a:lnTo>
                  <a:lnTo>
                    <a:pt x="293" y="551"/>
                  </a:lnTo>
                  <a:close/>
                  <a:moveTo>
                    <a:pt x="167" y="405"/>
                  </a:moveTo>
                  <a:lnTo>
                    <a:pt x="167" y="405"/>
                  </a:lnTo>
                  <a:lnTo>
                    <a:pt x="338" y="405"/>
                  </a:lnTo>
                  <a:cubicBezTo>
                    <a:pt x="401" y="405"/>
                    <a:pt x="453" y="350"/>
                    <a:pt x="453" y="280"/>
                  </a:cubicBezTo>
                  <a:cubicBezTo>
                    <a:pt x="453" y="210"/>
                    <a:pt x="401" y="156"/>
                    <a:pt x="338" y="156"/>
                  </a:cubicBezTo>
                  <a:lnTo>
                    <a:pt x="167" y="156"/>
                  </a:lnTo>
                  <a:lnTo>
                    <a:pt x="167" y="4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0" name="Freeform 8"/>
            <p:cNvSpPr>
              <a:spLocks/>
            </p:cNvSpPr>
            <p:nvPr/>
          </p:nvSpPr>
          <p:spPr bwMode="auto">
            <a:xfrm>
              <a:off x="16376650" y="11099801"/>
              <a:ext cx="292100" cy="296863"/>
            </a:xfrm>
            <a:custGeom>
              <a:avLst/>
              <a:gdLst>
                <a:gd name="T0" fmla="*/ 868 w 868"/>
                <a:gd name="T1" fmla="*/ 473 h 879"/>
                <a:gd name="T2" fmla="*/ 453 w 868"/>
                <a:gd name="T3" fmla="*/ 879 h 879"/>
                <a:gd name="T4" fmla="*/ 0 w 868"/>
                <a:gd name="T5" fmla="*/ 441 h 879"/>
                <a:gd name="T6" fmla="*/ 443 w 868"/>
                <a:gd name="T7" fmla="*/ 0 h 879"/>
                <a:gd name="T8" fmla="*/ 811 w 868"/>
                <a:gd name="T9" fmla="*/ 197 h 879"/>
                <a:gd name="T10" fmla="*/ 669 w 868"/>
                <a:gd name="T11" fmla="*/ 279 h 879"/>
                <a:gd name="T12" fmla="*/ 442 w 868"/>
                <a:gd name="T13" fmla="*/ 162 h 879"/>
                <a:gd name="T14" fmla="*/ 165 w 868"/>
                <a:gd name="T15" fmla="*/ 441 h 879"/>
                <a:gd name="T16" fmla="*/ 454 w 868"/>
                <a:gd name="T17" fmla="*/ 716 h 879"/>
                <a:gd name="T18" fmla="*/ 700 w 868"/>
                <a:gd name="T19" fmla="*/ 555 h 879"/>
                <a:gd name="T20" fmla="*/ 444 w 868"/>
                <a:gd name="T21" fmla="*/ 555 h 879"/>
                <a:gd name="T22" fmla="*/ 444 w 868"/>
                <a:gd name="T23" fmla="*/ 408 h 879"/>
                <a:gd name="T24" fmla="*/ 868 w 868"/>
                <a:gd name="T25" fmla="*/ 408 h 879"/>
                <a:gd name="T26" fmla="*/ 868 w 868"/>
                <a:gd name="T27" fmla="*/ 473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8" h="879">
                  <a:moveTo>
                    <a:pt x="868" y="473"/>
                  </a:moveTo>
                  <a:cubicBezTo>
                    <a:pt x="868" y="717"/>
                    <a:pt x="695" y="879"/>
                    <a:pt x="453" y="879"/>
                  </a:cubicBezTo>
                  <a:cubicBezTo>
                    <a:pt x="188" y="879"/>
                    <a:pt x="0" y="682"/>
                    <a:pt x="0" y="441"/>
                  </a:cubicBezTo>
                  <a:cubicBezTo>
                    <a:pt x="0" y="195"/>
                    <a:pt x="191" y="0"/>
                    <a:pt x="443" y="0"/>
                  </a:cubicBezTo>
                  <a:cubicBezTo>
                    <a:pt x="603" y="0"/>
                    <a:pt x="740" y="81"/>
                    <a:pt x="811" y="197"/>
                  </a:cubicBezTo>
                  <a:lnTo>
                    <a:pt x="669" y="279"/>
                  </a:lnTo>
                  <a:cubicBezTo>
                    <a:pt x="630" y="211"/>
                    <a:pt x="544" y="162"/>
                    <a:pt x="442" y="162"/>
                  </a:cubicBezTo>
                  <a:cubicBezTo>
                    <a:pt x="281" y="162"/>
                    <a:pt x="165" y="280"/>
                    <a:pt x="165" y="441"/>
                  </a:cubicBezTo>
                  <a:cubicBezTo>
                    <a:pt x="165" y="597"/>
                    <a:pt x="278" y="716"/>
                    <a:pt x="454" y="716"/>
                  </a:cubicBezTo>
                  <a:cubicBezTo>
                    <a:pt x="587" y="716"/>
                    <a:pt x="671" y="652"/>
                    <a:pt x="700" y="555"/>
                  </a:cubicBezTo>
                  <a:lnTo>
                    <a:pt x="444" y="555"/>
                  </a:lnTo>
                  <a:lnTo>
                    <a:pt x="444" y="408"/>
                  </a:lnTo>
                  <a:lnTo>
                    <a:pt x="868" y="408"/>
                  </a:lnTo>
                  <a:lnTo>
                    <a:pt x="868" y="4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2" name="Freeform 9"/>
            <p:cNvSpPr>
              <a:spLocks/>
            </p:cNvSpPr>
            <p:nvPr/>
          </p:nvSpPr>
          <p:spPr bwMode="auto">
            <a:xfrm>
              <a:off x="16702088" y="11106151"/>
              <a:ext cx="176213" cy="284163"/>
            </a:xfrm>
            <a:custGeom>
              <a:avLst/>
              <a:gdLst>
                <a:gd name="T0" fmla="*/ 523 w 523"/>
                <a:gd name="T1" fmla="*/ 685 h 845"/>
                <a:gd name="T2" fmla="*/ 523 w 523"/>
                <a:gd name="T3" fmla="*/ 845 h 845"/>
                <a:gd name="T4" fmla="*/ 0 w 523"/>
                <a:gd name="T5" fmla="*/ 845 h 845"/>
                <a:gd name="T6" fmla="*/ 0 w 523"/>
                <a:gd name="T7" fmla="*/ 0 h 845"/>
                <a:gd name="T8" fmla="*/ 517 w 523"/>
                <a:gd name="T9" fmla="*/ 0 h 845"/>
                <a:gd name="T10" fmla="*/ 517 w 523"/>
                <a:gd name="T11" fmla="*/ 159 h 845"/>
                <a:gd name="T12" fmla="*/ 167 w 523"/>
                <a:gd name="T13" fmla="*/ 159 h 845"/>
                <a:gd name="T14" fmla="*/ 167 w 523"/>
                <a:gd name="T15" fmla="*/ 339 h 845"/>
                <a:gd name="T16" fmla="*/ 487 w 523"/>
                <a:gd name="T17" fmla="*/ 339 h 845"/>
                <a:gd name="T18" fmla="*/ 487 w 523"/>
                <a:gd name="T19" fmla="*/ 496 h 845"/>
                <a:gd name="T20" fmla="*/ 167 w 523"/>
                <a:gd name="T21" fmla="*/ 496 h 845"/>
                <a:gd name="T22" fmla="*/ 167 w 523"/>
                <a:gd name="T23" fmla="*/ 685 h 845"/>
                <a:gd name="T24" fmla="*/ 523 w 523"/>
                <a:gd name="T25" fmla="*/ 68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3" h="845">
                  <a:moveTo>
                    <a:pt x="523" y="685"/>
                  </a:moveTo>
                  <a:lnTo>
                    <a:pt x="523" y="845"/>
                  </a:lnTo>
                  <a:lnTo>
                    <a:pt x="0" y="845"/>
                  </a:lnTo>
                  <a:lnTo>
                    <a:pt x="0" y="0"/>
                  </a:lnTo>
                  <a:lnTo>
                    <a:pt x="517" y="0"/>
                  </a:lnTo>
                  <a:lnTo>
                    <a:pt x="517" y="159"/>
                  </a:lnTo>
                  <a:lnTo>
                    <a:pt x="167" y="159"/>
                  </a:lnTo>
                  <a:lnTo>
                    <a:pt x="167" y="339"/>
                  </a:lnTo>
                  <a:lnTo>
                    <a:pt x="487" y="339"/>
                  </a:lnTo>
                  <a:lnTo>
                    <a:pt x="487" y="496"/>
                  </a:lnTo>
                  <a:lnTo>
                    <a:pt x="167" y="496"/>
                  </a:lnTo>
                  <a:lnTo>
                    <a:pt x="167" y="685"/>
                  </a:lnTo>
                  <a:lnTo>
                    <a:pt x="523" y="6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3" name="Freeform 10"/>
            <p:cNvSpPr>
              <a:spLocks/>
            </p:cNvSpPr>
            <p:nvPr/>
          </p:nvSpPr>
          <p:spPr bwMode="auto">
            <a:xfrm>
              <a:off x="16910050" y="11106151"/>
              <a:ext cx="220663" cy="284163"/>
            </a:xfrm>
            <a:custGeom>
              <a:avLst/>
              <a:gdLst>
                <a:gd name="T0" fmla="*/ 656 w 656"/>
                <a:gd name="T1" fmla="*/ 0 h 845"/>
                <a:gd name="T2" fmla="*/ 656 w 656"/>
                <a:gd name="T3" fmla="*/ 845 h 845"/>
                <a:gd name="T4" fmla="*/ 529 w 656"/>
                <a:gd name="T5" fmla="*/ 845 h 845"/>
                <a:gd name="T6" fmla="*/ 167 w 656"/>
                <a:gd name="T7" fmla="*/ 328 h 845"/>
                <a:gd name="T8" fmla="*/ 167 w 656"/>
                <a:gd name="T9" fmla="*/ 845 h 845"/>
                <a:gd name="T10" fmla="*/ 0 w 656"/>
                <a:gd name="T11" fmla="*/ 845 h 845"/>
                <a:gd name="T12" fmla="*/ 0 w 656"/>
                <a:gd name="T13" fmla="*/ 0 h 845"/>
                <a:gd name="T14" fmla="*/ 127 w 656"/>
                <a:gd name="T15" fmla="*/ 0 h 845"/>
                <a:gd name="T16" fmla="*/ 489 w 656"/>
                <a:gd name="T17" fmla="*/ 515 h 845"/>
                <a:gd name="T18" fmla="*/ 489 w 656"/>
                <a:gd name="T19" fmla="*/ 0 h 845"/>
                <a:gd name="T20" fmla="*/ 656 w 656"/>
                <a:gd name="T21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6" h="845">
                  <a:moveTo>
                    <a:pt x="656" y="0"/>
                  </a:moveTo>
                  <a:lnTo>
                    <a:pt x="656" y="845"/>
                  </a:lnTo>
                  <a:lnTo>
                    <a:pt x="529" y="845"/>
                  </a:lnTo>
                  <a:lnTo>
                    <a:pt x="167" y="328"/>
                  </a:lnTo>
                  <a:lnTo>
                    <a:pt x="167" y="845"/>
                  </a:lnTo>
                  <a:lnTo>
                    <a:pt x="0" y="845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489" y="515"/>
                  </a:lnTo>
                  <a:lnTo>
                    <a:pt x="489" y="0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4" name="Freeform 11"/>
            <p:cNvSpPr>
              <a:spLocks/>
            </p:cNvSpPr>
            <p:nvPr/>
          </p:nvSpPr>
          <p:spPr bwMode="auto">
            <a:xfrm>
              <a:off x="17154525" y="11106151"/>
              <a:ext cx="209550" cy="284163"/>
            </a:xfrm>
            <a:custGeom>
              <a:avLst/>
              <a:gdLst>
                <a:gd name="T0" fmla="*/ 622 w 622"/>
                <a:gd name="T1" fmla="*/ 159 h 845"/>
                <a:gd name="T2" fmla="*/ 393 w 622"/>
                <a:gd name="T3" fmla="*/ 159 h 845"/>
                <a:gd name="T4" fmla="*/ 393 w 622"/>
                <a:gd name="T5" fmla="*/ 845 h 845"/>
                <a:gd name="T6" fmla="*/ 227 w 622"/>
                <a:gd name="T7" fmla="*/ 845 h 845"/>
                <a:gd name="T8" fmla="*/ 227 w 622"/>
                <a:gd name="T9" fmla="*/ 159 h 845"/>
                <a:gd name="T10" fmla="*/ 0 w 622"/>
                <a:gd name="T11" fmla="*/ 159 h 845"/>
                <a:gd name="T12" fmla="*/ 0 w 622"/>
                <a:gd name="T13" fmla="*/ 0 h 845"/>
                <a:gd name="T14" fmla="*/ 622 w 622"/>
                <a:gd name="T15" fmla="*/ 0 h 845"/>
                <a:gd name="T16" fmla="*/ 622 w 622"/>
                <a:gd name="T17" fmla="*/ 159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2" h="845">
                  <a:moveTo>
                    <a:pt x="622" y="159"/>
                  </a:moveTo>
                  <a:lnTo>
                    <a:pt x="393" y="159"/>
                  </a:lnTo>
                  <a:lnTo>
                    <a:pt x="393" y="845"/>
                  </a:lnTo>
                  <a:lnTo>
                    <a:pt x="227" y="845"/>
                  </a:lnTo>
                  <a:lnTo>
                    <a:pt x="227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622" y="0"/>
                  </a:lnTo>
                  <a:lnTo>
                    <a:pt x="622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5" name="Rectangle 12"/>
            <p:cNvSpPr>
              <a:spLocks noChangeArrowheads="1"/>
            </p:cNvSpPr>
            <p:nvPr/>
          </p:nvSpPr>
          <p:spPr bwMode="auto">
            <a:xfrm>
              <a:off x="17387888" y="11106151"/>
              <a:ext cx="55563" cy="284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6" name="Freeform 13"/>
            <p:cNvSpPr>
              <a:spLocks/>
            </p:cNvSpPr>
            <p:nvPr/>
          </p:nvSpPr>
          <p:spPr bwMode="auto">
            <a:xfrm>
              <a:off x="17489488" y="11106151"/>
              <a:ext cx="220663" cy="284163"/>
            </a:xfrm>
            <a:custGeom>
              <a:avLst/>
              <a:gdLst>
                <a:gd name="T0" fmla="*/ 656 w 656"/>
                <a:gd name="T1" fmla="*/ 0 h 845"/>
                <a:gd name="T2" fmla="*/ 656 w 656"/>
                <a:gd name="T3" fmla="*/ 845 h 845"/>
                <a:gd name="T4" fmla="*/ 529 w 656"/>
                <a:gd name="T5" fmla="*/ 845 h 845"/>
                <a:gd name="T6" fmla="*/ 167 w 656"/>
                <a:gd name="T7" fmla="*/ 328 h 845"/>
                <a:gd name="T8" fmla="*/ 167 w 656"/>
                <a:gd name="T9" fmla="*/ 845 h 845"/>
                <a:gd name="T10" fmla="*/ 0 w 656"/>
                <a:gd name="T11" fmla="*/ 845 h 845"/>
                <a:gd name="T12" fmla="*/ 0 w 656"/>
                <a:gd name="T13" fmla="*/ 0 h 845"/>
                <a:gd name="T14" fmla="*/ 127 w 656"/>
                <a:gd name="T15" fmla="*/ 0 h 845"/>
                <a:gd name="T16" fmla="*/ 489 w 656"/>
                <a:gd name="T17" fmla="*/ 515 h 845"/>
                <a:gd name="T18" fmla="*/ 489 w 656"/>
                <a:gd name="T19" fmla="*/ 0 h 845"/>
                <a:gd name="T20" fmla="*/ 656 w 656"/>
                <a:gd name="T21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6" h="845">
                  <a:moveTo>
                    <a:pt x="656" y="0"/>
                  </a:moveTo>
                  <a:lnTo>
                    <a:pt x="656" y="845"/>
                  </a:lnTo>
                  <a:lnTo>
                    <a:pt x="529" y="845"/>
                  </a:lnTo>
                  <a:lnTo>
                    <a:pt x="167" y="328"/>
                  </a:lnTo>
                  <a:lnTo>
                    <a:pt x="167" y="845"/>
                  </a:lnTo>
                  <a:lnTo>
                    <a:pt x="0" y="845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489" y="515"/>
                  </a:lnTo>
                  <a:lnTo>
                    <a:pt x="489" y="0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7" name="Freeform 14"/>
            <p:cNvSpPr>
              <a:spLocks noEditPoints="1"/>
            </p:cNvSpPr>
            <p:nvPr/>
          </p:nvSpPr>
          <p:spPr bwMode="auto">
            <a:xfrm>
              <a:off x="17730788" y="11106151"/>
              <a:ext cx="268288" cy="284163"/>
            </a:xfrm>
            <a:custGeom>
              <a:avLst/>
              <a:gdLst>
                <a:gd name="T0" fmla="*/ 567 w 799"/>
                <a:gd name="T1" fmla="*/ 693 h 845"/>
                <a:gd name="T2" fmla="*/ 231 w 799"/>
                <a:gd name="T3" fmla="*/ 693 h 845"/>
                <a:gd name="T4" fmla="*/ 180 w 799"/>
                <a:gd name="T5" fmla="*/ 845 h 845"/>
                <a:gd name="T6" fmla="*/ 0 w 799"/>
                <a:gd name="T7" fmla="*/ 845 h 845"/>
                <a:gd name="T8" fmla="*/ 296 w 799"/>
                <a:gd name="T9" fmla="*/ 0 h 845"/>
                <a:gd name="T10" fmla="*/ 502 w 799"/>
                <a:gd name="T11" fmla="*/ 0 h 845"/>
                <a:gd name="T12" fmla="*/ 799 w 799"/>
                <a:gd name="T13" fmla="*/ 845 h 845"/>
                <a:gd name="T14" fmla="*/ 618 w 799"/>
                <a:gd name="T15" fmla="*/ 845 h 845"/>
                <a:gd name="T16" fmla="*/ 567 w 799"/>
                <a:gd name="T17" fmla="*/ 693 h 845"/>
                <a:gd name="T18" fmla="*/ 515 w 799"/>
                <a:gd name="T19" fmla="*/ 537 h 845"/>
                <a:gd name="T20" fmla="*/ 515 w 799"/>
                <a:gd name="T21" fmla="*/ 537 h 845"/>
                <a:gd name="T22" fmla="*/ 400 w 799"/>
                <a:gd name="T23" fmla="*/ 192 h 845"/>
                <a:gd name="T24" fmla="*/ 284 w 799"/>
                <a:gd name="T25" fmla="*/ 537 h 845"/>
                <a:gd name="T26" fmla="*/ 515 w 799"/>
                <a:gd name="T27" fmla="*/ 537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9" h="845">
                  <a:moveTo>
                    <a:pt x="567" y="693"/>
                  </a:moveTo>
                  <a:lnTo>
                    <a:pt x="231" y="693"/>
                  </a:lnTo>
                  <a:lnTo>
                    <a:pt x="180" y="845"/>
                  </a:lnTo>
                  <a:lnTo>
                    <a:pt x="0" y="845"/>
                  </a:lnTo>
                  <a:lnTo>
                    <a:pt x="296" y="0"/>
                  </a:lnTo>
                  <a:lnTo>
                    <a:pt x="502" y="0"/>
                  </a:lnTo>
                  <a:lnTo>
                    <a:pt x="799" y="845"/>
                  </a:lnTo>
                  <a:lnTo>
                    <a:pt x="618" y="845"/>
                  </a:lnTo>
                  <a:lnTo>
                    <a:pt x="567" y="693"/>
                  </a:lnTo>
                  <a:close/>
                  <a:moveTo>
                    <a:pt x="515" y="537"/>
                  </a:moveTo>
                  <a:lnTo>
                    <a:pt x="515" y="537"/>
                  </a:lnTo>
                  <a:lnTo>
                    <a:pt x="400" y="192"/>
                  </a:lnTo>
                  <a:lnTo>
                    <a:pt x="284" y="537"/>
                  </a:lnTo>
                  <a:lnTo>
                    <a:pt x="515" y="5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8" name="Rectangle 15"/>
            <p:cNvSpPr>
              <a:spLocks noChangeArrowheads="1"/>
            </p:cNvSpPr>
            <p:nvPr/>
          </p:nvSpPr>
          <p:spPr bwMode="auto">
            <a:xfrm>
              <a:off x="13433425" y="7335838"/>
              <a:ext cx="4630738" cy="2411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9" name="Rectangle 16"/>
            <p:cNvSpPr>
              <a:spLocks noChangeArrowheads="1"/>
            </p:cNvSpPr>
            <p:nvPr/>
          </p:nvSpPr>
          <p:spPr bwMode="auto">
            <a:xfrm>
              <a:off x="13442950" y="9994901"/>
              <a:ext cx="1957388" cy="1958975"/>
            </a:xfrm>
            <a:prstGeom prst="rect">
              <a:avLst/>
            </a:prstGeom>
            <a:solidFill>
              <a:srgbClr val="FF1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0" name="Freeform 17"/>
            <p:cNvSpPr>
              <a:spLocks/>
            </p:cNvSpPr>
            <p:nvPr/>
          </p:nvSpPr>
          <p:spPr bwMode="auto">
            <a:xfrm>
              <a:off x="13582650" y="10131426"/>
              <a:ext cx="350838" cy="354013"/>
            </a:xfrm>
            <a:custGeom>
              <a:avLst/>
              <a:gdLst>
                <a:gd name="T0" fmla="*/ 1040 w 1040"/>
                <a:gd name="T1" fmla="*/ 489 h 1053"/>
                <a:gd name="T2" fmla="*/ 1040 w 1040"/>
                <a:gd name="T3" fmla="*/ 567 h 1053"/>
                <a:gd name="T4" fmla="*/ 901 w 1040"/>
                <a:gd name="T5" fmla="*/ 918 h 1053"/>
                <a:gd name="T6" fmla="*/ 542 w 1040"/>
                <a:gd name="T7" fmla="*/ 1053 h 1053"/>
                <a:gd name="T8" fmla="*/ 153 w 1040"/>
                <a:gd name="T9" fmla="*/ 901 h 1053"/>
                <a:gd name="T10" fmla="*/ 0 w 1040"/>
                <a:gd name="T11" fmla="*/ 528 h 1053"/>
                <a:gd name="T12" fmla="*/ 152 w 1040"/>
                <a:gd name="T13" fmla="*/ 153 h 1053"/>
                <a:gd name="T14" fmla="*/ 531 w 1040"/>
                <a:gd name="T15" fmla="*/ 0 h 1053"/>
                <a:gd name="T16" fmla="*/ 972 w 1040"/>
                <a:gd name="T17" fmla="*/ 236 h 1053"/>
                <a:gd name="T18" fmla="*/ 801 w 1040"/>
                <a:gd name="T19" fmla="*/ 334 h 1053"/>
                <a:gd name="T20" fmla="*/ 529 w 1040"/>
                <a:gd name="T21" fmla="*/ 194 h 1053"/>
                <a:gd name="T22" fmla="*/ 291 w 1040"/>
                <a:gd name="T23" fmla="*/ 289 h 1053"/>
                <a:gd name="T24" fmla="*/ 198 w 1040"/>
                <a:gd name="T25" fmla="*/ 528 h 1053"/>
                <a:gd name="T26" fmla="*/ 292 w 1040"/>
                <a:gd name="T27" fmla="*/ 765 h 1053"/>
                <a:gd name="T28" fmla="*/ 544 w 1040"/>
                <a:gd name="T29" fmla="*/ 858 h 1053"/>
                <a:gd name="T30" fmla="*/ 839 w 1040"/>
                <a:gd name="T31" fmla="*/ 665 h 1053"/>
                <a:gd name="T32" fmla="*/ 532 w 1040"/>
                <a:gd name="T33" fmla="*/ 665 h 1053"/>
                <a:gd name="T34" fmla="*/ 532 w 1040"/>
                <a:gd name="T35" fmla="*/ 489 h 1053"/>
                <a:gd name="T36" fmla="*/ 1040 w 1040"/>
                <a:gd name="T37" fmla="*/ 489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0" h="1053">
                  <a:moveTo>
                    <a:pt x="1040" y="489"/>
                  </a:moveTo>
                  <a:lnTo>
                    <a:pt x="1040" y="567"/>
                  </a:lnTo>
                  <a:cubicBezTo>
                    <a:pt x="1040" y="711"/>
                    <a:pt x="994" y="829"/>
                    <a:pt x="901" y="918"/>
                  </a:cubicBezTo>
                  <a:cubicBezTo>
                    <a:pt x="809" y="1008"/>
                    <a:pt x="689" y="1053"/>
                    <a:pt x="542" y="1053"/>
                  </a:cubicBezTo>
                  <a:cubicBezTo>
                    <a:pt x="386" y="1053"/>
                    <a:pt x="256" y="1002"/>
                    <a:pt x="153" y="901"/>
                  </a:cubicBezTo>
                  <a:cubicBezTo>
                    <a:pt x="51" y="798"/>
                    <a:pt x="0" y="674"/>
                    <a:pt x="0" y="528"/>
                  </a:cubicBezTo>
                  <a:cubicBezTo>
                    <a:pt x="0" y="380"/>
                    <a:pt x="51" y="256"/>
                    <a:pt x="152" y="153"/>
                  </a:cubicBezTo>
                  <a:cubicBezTo>
                    <a:pt x="255" y="50"/>
                    <a:pt x="380" y="0"/>
                    <a:pt x="531" y="0"/>
                  </a:cubicBezTo>
                  <a:cubicBezTo>
                    <a:pt x="720" y="0"/>
                    <a:pt x="885" y="92"/>
                    <a:pt x="972" y="236"/>
                  </a:cubicBezTo>
                  <a:lnTo>
                    <a:pt x="801" y="334"/>
                  </a:lnTo>
                  <a:cubicBezTo>
                    <a:pt x="754" y="252"/>
                    <a:pt x="649" y="194"/>
                    <a:pt x="529" y="194"/>
                  </a:cubicBezTo>
                  <a:cubicBezTo>
                    <a:pt x="432" y="194"/>
                    <a:pt x="353" y="225"/>
                    <a:pt x="291" y="289"/>
                  </a:cubicBezTo>
                  <a:cubicBezTo>
                    <a:pt x="229" y="351"/>
                    <a:pt x="198" y="431"/>
                    <a:pt x="198" y="528"/>
                  </a:cubicBezTo>
                  <a:cubicBezTo>
                    <a:pt x="198" y="623"/>
                    <a:pt x="230" y="703"/>
                    <a:pt x="292" y="765"/>
                  </a:cubicBezTo>
                  <a:cubicBezTo>
                    <a:pt x="356" y="827"/>
                    <a:pt x="440" y="858"/>
                    <a:pt x="544" y="858"/>
                  </a:cubicBezTo>
                  <a:cubicBezTo>
                    <a:pt x="699" y="858"/>
                    <a:pt x="803" y="785"/>
                    <a:pt x="839" y="665"/>
                  </a:cubicBezTo>
                  <a:lnTo>
                    <a:pt x="532" y="665"/>
                  </a:lnTo>
                  <a:lnTo>
                    <a:pt x="532" y="489"/>
                  </a:lnTo>
                  <a:lnTo>
                    <a:pt x="1040" y="4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1" name="Freeform 18"/>
            <p:cNvSpPr>
              <a:spLocks/>
            </p:cNvSpPr>
            <p:nvPr/>
          </p:nvSpPr>
          <p:spPr bwMode="auto">
            <a:xfrm>
              <a:off x="13974763" y="10229851"/>
              <a:ext cx="130175" cy="249238"/>
            </a:xfrm>
            <a:custGeom>
              <a:avLst/>
              <a:gdLst>
                <a:gd name="T0" fmla="*/ 177 w 386"/>
                <a:gd name="T1" fmla="*/ 139 h 738"/>
                <a:gd name="T2" fmla="*/ 386 w 386"/>
                <a:gd name="T3" fmla="*/ 0 h 738"/>
                <a:gd name="T4" fmla="*/ 386 w 386"/>
                <a:gd name="T5" fmla="*/ 208 h 738"/>
                <a:gd name="T6" fmla="*/ 240 w 386"/>
                <a:gd name="T7" fmla="*/ 243 h 738"/>
                <a:gd name="T8" fmla="*/ 177 w 386"/>
                <a:gd name="T9" fmla="*/ 392 h 738"/>
                <a:gd name="T10" fmla="*/ 177 w 386"/>
                <a:gd name="T11" fmla="*/ 738 h 738"/>
                <a:gd name="T12" fmla="*/ 0 w 386"/>
                <a:gd name="T13" fmla="*/ 738 h 738"/>
                <a:gd name="T14" fmla="*/ 0 w 386"/>
                <a:gd name="T15" fmla="*/ 14 h 738"/>
                <a:gd name="T16" fmla="*/ 177 w 386"/>
                <a:gd name="T17" fmla="*/ 14 h 738"/>
                <a:gd name="T18" fmla="*/ 177 w 386"/>
                <a:gd name="T19" fmla="*/ 13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6" h="738">
                  <a:moveTo>
                    <a:pt x="177" y="139"/>
                  </a:moveTo>
                  <a:cubicBezTo>
                    <a:pt x="210" y="46"/>
                    <a:pt x="292" y="0"/>
                    <a:pt x="386" y="0"/>
                  </a:cubicBezTo>
                  <a:lnTo>
                    <a:pt x="386" y="208"/>
                  </a:lnTo>
                  <a:cubicBezTo>
                    <a:pt x="332" y="201"/>
                    <a:pt x="283" y="213"/>
                    <a:pt x="240" y="243"/>
                  </a:cubicBezTo>
                  <a:cubicBezTo>
                    <a:pt x="198" y="273"/>
                    <a:pt x="177" y="322"/>
                    <a:pt x="177" y="392"/>
                  </a:cubicBezTo>
                  <a:lnTo>
                    <a:pt x="177" y="738"/>
                  </a:lnTo>
                  <a:lnTo>
                    <a:pt x="0" y="738"/>
                  </a:lnTo>
                  <a:lnTo>
                    <a:pt x="0" y="14"/>
                  </a:lnTo>
                  <a:lnTo>
                    <a:pt x="177" y="14"/>
                  </a:lnTo>
                  <a:lnTo>
                    <a:pt x="177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2" name="Freeform 19"/>
            <p:cNvSpPr>
              <a:spLocks noEditPoints="1"/>
            </p:cNvSpPr>
            <p:nvPr/>
          </p:nvSpPr>
          <p:spPr bwMode="auto">
            <a:xfrm>
              <a:off x="14139863" y="10228263"/>
              <a:ext cx="250825" cy="257175"/>
            </a:xfrm>
            <a:custGeom>
              <a:avLst/>
              <a:gdLst>
                <a:gd name="T0" fmla="*/ 195 w 748"/>
                <a:gd name="T1" fmla="*/ 459 h 764"/>
                <a:gd name="T2" fmla="*/ 399 w 748"/>
                <a:gd name="T3" fmla="*/ 595 h 764"/>
                <a:gd name="T4" fmla="*/ 561 w 748"/>
                <a:gd name="T5" fmla="*/ 522 h 764"/>
                <a:gd name="T6" fmla="*/ 711 w 748"/>
                <a:gd name="T7" fmla="*/ 609 h 764"/>
                <a:gd name="T8" fmla="*/ 396 w 748"/>
                <a:gd name="T9" fmla="*/ 764 h 764"/>
                <a:gd name="T10" fmla="*/ 108 w 748"/>
                <a:gd name="T11" fmla="*/ 655 h 764"/>
                <a:gd name="T12" fmla="*/ 0 w 748"/>
                <a:gd name="T13" fmla="*/ 382 h 764"/>
                <a:gd name="T14" fmla="*/ 107 w 748"/>
                <a:gd name="T15" fmla="*/ 110 h 764"/>
                <a:gd name="T16" fmla="*/ 382 w 748"/>
                <a:gd name="T17" fmla="*/ 0 h 764"/>
                <a:gd name="T18" fmla="*/ 643 w 748"/>
                <a:gd name="T19" fmla="*/ 110 h 764"/>
                <a:gd name="T20" fmla="*/ 748 w 748"/>
                <a:gd name="T21" fmla="*/ 382 h 764"/>
                <a:gd name="T22" fmla="*/ 740 w 748"/>
                <a:gd name="T23" fmla="*/ 459 h 764"/>
                <a:gd name="T24" fmla="*/ 195 w 748"/>
                <a:gd name="T25" fmla="*/ 459 h 764"/>
                <a:gd name="T26" fmla="*/ 561 w 748"/>
                <a:gd name="T27" fmla="*/ 314 h 764"/>
                <a:gd name="T28" fmla="*/ 561 w 748"/>
                <a:gd name="T29" fmla="*/ 314 h 764"/>
                <a:gd name="T30" fmla="*/ 382 w 748"/>
                <a:gd name="T31" fmla="*/ 168 h 764"/>
                <a:gd name="T32" fmla="*/ 192 w 748"/>
                <a:gd name="T33" fmla="*/ 314 h 764"/>
                <a:gd name="T34" fmla="*/ 561 w 748"/>
                <a:gd name="T35" fmla="*/ 31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8" h="764">
                  <a:moveTo>
                    <a:pt x="195" y="459"/>
                  </a:moveTo>
                  <a:cubicBezTo>
                    <a:pt x="220" y="550"/>
                    <a:pt x="288" y="595"/>
                    <a:pt x="399" y="595"/>
                  </a:cubicBezTo>
                  <a:cubicBezTo>
                    <a:pt x="470" y="595"/>
                    <a:pt x="525" y="570"/>
                    <a:pt x="561" y="522"/>
                  </a:cubicBezTo>
                  <a:lnTo>
                    <a:pt x="711" y="609"/>
                  </a:lnTo>
                  <a:cubicBezTo>
                    <a:pt x="641" y="712"/>
                    <a:pt x="535" y="764"/>
                    <a:pt x="396" y="764"/>
                  </a:cubicBezTo>
                  <a:cubicBezTo>
                    <a:pt x="276" y="764"/>
                    <a:pt x="181" y="728"/>
                    <a:pt x="108" y="655"/>
                  </a:cubicBezTo>
                  <a:cubicBezTo>
                    <a:pt x="36" y="583"/>
                    <a:pt x="0" y="492"/>
                    <a:pt x="0" y="382"/>
                  </a:cubicBezTo>
                  <a:cubicBezTo>
                    <a:pt x="0" y="273"/>
                    <a:pt x="36" y="182"/>
                    <a:pt x="107" y="110"/>
                  </a:cubicBezTo>
                  <a:cubicBezTo>
                    <a:pt x="178" y="36"/>
                    <a:pt x="270" y="0"/>
                    <a:pt x="382" y="0"/>
                  </a:cubicBezTo>
                  <a:cubicBezTo>
                    <a:pt x="487" y="0"/>
                    <a:pt x="575" y="36"/>
                    <a:pt x="643" y="110"/>
                  </a:cubicBezTo>
                  <a:cubicBezTo>
                    <a:pt x="713" y="184"/>
                    <a:pt x="748" y="273"/>
                    <a:pt x="748" y="382"/>
                  </a:cubicBezTo>
                  <a:cubicBezTo>
                    <a:pt x="748" y="407"/>
                    <a:pt x="745" y="431"/>
                    <a:pt x="740" y="459"/>
                  </a:cubicBezTo>
                  <a:lnTo>
                    <a:pt x="195" y="459"/>
                  </a:lnTo>
                  <a:close/>
                  <a:moveTo>
                    <a:pt x="561" y="314"/>
                  </a:moveTo>
                  <a:lnTo>
                    <a:pt x="561" y="314"/>
                  </a:lnTo>
                  <a:cubicBezTo>
                    <a:pt x="539" y="216"/>
                    <a:pt x="467" y="168"/>
                    <a:pt x="382" y="168"/>
                  </a:cubicBezTo>
                  <a:cubicBezTo>
                    <a:pt x="282" y="168"/>
                    <a:pt x="214" y="221"/>
                    <a:pt x="192" y="314"/>
                  </a:cubicBezTo>
                  <a:lnTo>
                    <a:pt x="561" y="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3" name="Freeform 20"/>
            <p:cNvSpPr>
              <a:spLocks noEditPoints="1"/>
            </p:cNvSpPr>
            <p:nvPr/>
          </p:nvSpPr>
          <p:spPr bwMode="auto">
            <a:xfrm>
              <a:off x="14419263" y="10228263"/>
              <a:ext cx="261938" cy="257175"/>
            </a:xfrm>
            <a:custGeom>
              <a:avLst/>
              <a:gdLst>
                <a:gd name="T0" fmla="*/ 587 w 774"/>
                <a:gd name="T1" fmla="*/ 20 h 764"/>
                <a:gd name="T2" fmla="*/ 774 w 774"/>
                <a:gd name="T3" fmla="*/ 20 h 764"/>
                <a:gd name="T4" fmla="*/ 774 w 774"/>
                <a:gd name="T5" fmla="*/ 743 h 764"/>
                <a:gd name="T6" fmla="*/ 587 w 774"/>
                <a:gd name="T7" fmla="*/ 743 h 764"/>
                <a:gd name="T8" fmla="*/ 587 w 774"/>
                <a:gd name="T9" fmla="*/ 658 h 764"/>
                <a:gd name="T10" fmla="*/ 351 w 774"/>
                <a:gd name="T11" fmla="*/ 764 h 764"/>
                <a:gd name="T12" fmla="*/ 103 w 774"/>
                <a:gd name="T13" fmla="*/ 654 h 764"/>
                <a:gd name="T14" fmla="*/ 0 w 774"/>
                <a:gd name="T15" fmla="*/ 382 h 764"/>
                <a:gd name="T16" fmla="*/ 103 w 774"/>
                <a:gd name="T17" fmla="*/ 111 h 764"/>
                <a:gd name="T18" fmla="*/ 351 w 774"/>
                <a:gd name="T19" fmla="*/ 0 h 764"/>
                <a:gd name="T20" fmla="*/ 587 w 774"/>
                <a:gd name="T21" fmla="*/ 106 h 764"/>
                <a:gd name="T22" fmla="*/ 587 w 774"/>
                <a:gd name="T23" fmla="*/ 20 h 764"/>
                <a:gd name="T24" fmla="*/ 386 w 774"/>
                <a:gd name="T25" fmla="*/ 586 h 764"/>
                <a:gd name="T26" fmla="*/ 386 w 774"/>
                <a:gd name="T27" fmla="*/ 586 h 764"/>
                <a:gd name="T28" fmla="*/ 529 w 774"/>
                <a:gd name="T29" fmla="*/ 530 h 764"/>
                <a:gd name="T30" fmla="*/ 587 w 774"/>
                <a:gd name="T31" fmla="*/ 382 h 764"/>
                <a:gd name="T32" fmla="*/ 529 w 774"/>
                <a:gd name="T33" fmla="*/ 236 h 764"/>
                <a:gd name="T34" fmla="*/ 386 w 774"/>
                <a:gd name="T35" fmla="*/ 178 h 764"/>
                <a:gd name="T36" fmla="*/ 243 w 774"/>
                <a:gd name="T37" fmla="*/ 236 h 764"/>
                <a:gd name="T38" fmla="*/ 187 w 774"/>
                <a:gd name="T39" fmla="*/ 382 h 764"/>
                <a:gd name="T40" fmla="*/ 243 w 774"/>
                <a:gd name="T41" fmla="*/ 530 h 764"/>
                <a:gd name="T42" fmla="*/ 386 w 774"/>
                <a:gd name="T43" fmla="*/ 586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4" h="764">
                  <a:moveTo>
                    <a:pt x="587" y="20"/>
                  </a:moveTo>
                  <a:lnTo>
                    <a:pt x="774" y="20"/>
                  </a:lnTo>
                  <a:lnTo>
                    <a:pt x="774" y="743"/>
                  </a:lnTo>
                  <a:lnTo>
                    <a:pt x="587" y="743"/>
                  </a:lnTo>
                  <a:lnTo>
                    <a:pt x="587" y="658"/>
                  </a:lnTo>
                  <a:cubicBezTo>
                    <a:pt x="531" y="729"/>
                    <a:pt x="453" y="764"/>
                    <a:pt x="351" y="764"/>
                  </a:cubicBezTo>
                  <a:cubicBezTo>
                    <a:pt x="255" y="764"/>
                    <a:pt x="172" y="728"/>
                    <a:pt x="103" y="654"/>
                  </a:cubicBezTo>
                  <a:cubicBezTo>
                    <a:pt x="35" y="580"/>
                    <a:pt x="0" y="489"/>
                    <a:pt x="0" y="382"/>
                  </a:cubicBezTo>
                  <a:cubicBezTo>
                    <a:pt x="0" y="275"/>
                    <a:pt x="35" y="185"/>
                    <a:pt x="103" y="111"/>
                  </a:cubicBezTo>
                  <a:cubicBezTo>
                    <a:pt x="172" y="38"/>
                    <a:pt x="255" y="0"/>
                    <a:pt x="351" y="0"/>
                  </a:cubicBezTo>
                  <a:cubicBezTo>
                    <a:pt x="453" y="0"/>
                    <a:pt x="531" y="35"/>
                    <a:pt x="587" y="106"/>
                  </a:cubicBezTo>
                  <a:lnTo>
                    <a:pt x="587" y="20"/>
                  </a:lnTo>
                  <a:close/>
                  <a:moveTo>
                    <a:pt x="386" y="586"/>
                  </a:moveTo>
                  <a:lnTo>
                    <a:pt x="386" y="586"/>
                  </a:lnTo>
                  <a:cubicBezTo>
                    <a:pt x="444" y="586"/>
                    <a:pt x="492" y="567"/>
                    <a:pt x="529" y="530"/>
                  </a:cubicBezTo>
                  <a:cubicBezTo>
                    <a:pt x="568" y="490"/>
                    <a:pt x="587" y="441"/>
                    <a:pt x="587" y="382"/>
                  </a:cubicBezTo>
                  <a:cubicBezTo>
                    <a:pt x="587" y="323"/>
                    <a:pt x="568" y="273"/>
                    <a:pt x="529" y="236"/>
                  </a:cubicBezTo>
                  <a:cubicBezTo>
                    <a:pt x="492" y="197"/>
                    <a:pt x="444" y="178"/>
                    <a:pt x="386" y="178"/>
                  </a:cubicBezTo>
                  <a:cubicBezTo>
                    <a:pt x="328" y="178"/>
                    <a:pt x="281" y="197"/>
                    <a:pt x="243" y="236"/>
                  </a:cubicBezTo>
                  <a:cubicBezTo>
                    <a:pt x="205" y="273"/>
                    <a:pt x="187" y="323"/>
                    <a:pt x="187" y="382"/>
                  </a:cubicBezTo>
                  <a:cubicBezTo>
                    <a:pt x="187" y="441"/>
                    <a:pt x="205" y="490"/>
                    <a:pt x="243" y="530"/>
                  </a:cubicBezTo>
                  <a:cubicBezTo>
                    <a:pt x="281" y="567"/>
                    <a:pt x="328" y="586"/>
                    <a:pt x="386" y="5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4" name="Freeform 21"/>
            <p:cNvSpPr>
              <a:spLocks/>
            </p:cNvSpPr>
            <p:nvPr/>
          </p:nvSpPr>
          <p:spPr bwMode="auto">
            <a:xfrm>
              <a:off x="14725650" y="10167938"/>
              <a:ext cx="160338" cy="320675"/>
            </a:xfrm>
            <a:custGeom>
              <a:avLst/>
              <a:gdLst>
                <a:gd name="T0" fmla="*/ 476 w 476"/>
                <a:gd name="T1" fmla="*/ 382 h 954"/>
                <a:gd name="T2" fmla="*/ 312 w 476"/>
                <a:gd name="T3" fmla="*/ 382 h 954"/>
                <a:gd name="T4" fmla="*/ 312 w 476"/>
                <a:gd name="T5" fmla="*/ 683 h 954"/>
                <a:gd name="T6" fmla="*/ 476 w 476"/>
                <a:gd name="T7" fmla="*/ 756 h 954"/>
                <a:gd name="T8" fmla="*/ 476 w 476"/>
                <a:gd name="T9" fmla="*/ 925 h 954"/>
                <a:gd name="T10" fmla="*/ 126 w 476"/>
                <a:gd name="T11" fmla="*/ 683 h 954"/>
                <a:gd name="T12" fmla="*/ 126 w 476"/>
                <a:gd name="T13" fmla="*/ 382 h 954"/>
                <a:gd name="T14" fmla="*/ 0 w 476"/>
                <a:gd name="T15" fmla="*/ 382 h 954"/>
                <a:gd name="T16" fmla="*/ 0 w 476"/>
                <a:gd name="T17" fmla="*/ 202 h 954"/>
                <a:gd name="T18" fmla="*/ 126 w 476"/>
                <a:gd name="T19" fmla="*/ 202 h 954"/>
                <a:gd name="T20" fmla="*/ 126 w 476"/>
                <a:gd name="T21" fmla="*/ 56 h 954"/>
                <a:gd name="T22" fmla="*/ 312 w 476"/>
                <a:gd name="T23" fmla="*/ 0 h 954"/>
                <a:gd name="T24" fmla="*/ 312 w 476"/>
                <a:gd name="T25" fmla="*/ 202 h 954"/>
                <a:gd name="T26" fmla="*/ 476 w 476"/>
                <a:gd name="T27" fmla="*/ 202 h 954"/>
                <a:gd name="T28" fmla="*/ 476 w 476"/>
                <a:gd name="T29" fmla="*/ 382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6" h="954">
                  <a:moveTo>
                    <a:pt x="476" y="382"/>
                  </a:moveTo>
                  <a:lnTo>
                    <a:pt x="312" y="382"/>
                  </a:lnTo>
                  <a:lnTo>
                    <a:pt x="312" y="683"/>
                  </a:lnTo>
                  <a:cubicBezTo>
                    <a:pt x="312" y="761"/>
                    <a:pt x="369" y="762"/>
                    <a:pt x="476" y="756"/>
                  </a:cubicBezTo>
                  <a:lnTo>
                    <a:pt x="476" y="925"/>
                  </a:lnTo>
                  <a:cubicBezTo>
                    <a:pt x="220" y="954"/>
                    <a:pt x="126" y="881"/>
                    <a:pt x="126" y="683"/>
                  </a:cubicBezTo>
                  <a:lnTo>
                    <a:pt x="126" y="382"/>
                  </a:lnTo>
                  <a:lnTo>
                    <a:pt x="0" y="382"/>
                  </a:lnTo>
                  <a:lnTo>
                    <a:pt x="0" y="202"/>
                  </a:lnTo>
                  <a:lnTo>
                    <a:pt x="126" y="202"/>
                  </a:lnTo>
                  <a:lnTo>
                    <a:pt x="126" y="56"/>
                  </a:lnTo>
                  <a:lnTo>
                    <a:pt x="312" y="0"/>
                  </a:lnTo>
                  <a:lnTo>
                    <a:pt x="312" y="202"/>
                  </a:lnTo>
                  <a:lnTo>
                    <a:pt x="476" y="202"/>
                  </a:lnTo>
                  <a:lnTo>
                    <a:pt x="476" y="3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5" name="Freeform 22"/>
            <p:cNvSpPr>
              <a:spLocks noEditPoints="1"/>
            </p:cNvSpPr>
            <p:nvPr/>
          </p:nvSpPr>
          <p:spPr bwMode="auto">
            <a:xfrm>
              <a:off x="13627100" y="10566401"/>
              <a:ext cx="244475" cy="341313"/>
            </a:xfrm>
            <a:custGeom>
              <a:avLst/>
              <a:gdLst>
                <a:gd name="T0" fmla="*/ 378 w 723"/>
                <a:gd name="T1" fmla="*/ 0 h 1012"/>
                <a:gd name="T2" fmla="*/ 623 w 723"/>
                <a:gd name="T3" fmla="*/ 98 h 1012"/>
                <a:gd name="T4" fmla="*/ 723 w 723"/>
                <a:gd name="T5" fmla="*/ 340 h 1012"/>
                <a:gd name="T6" fmla="*/ 623 w 723"/>
                <a:gd name="T7" fmla="*/ 581 h 1012"/>
                <a:gd name="T8" fmla="*/ 378 w 723"/>
                <a:gd name="T9" fmla="*/ 679 h 1012"/>
                <a:gd name="T10" fmla="*/ 200 w 723"/>
                <a:gd name="T11" fmla="*/ 679 h 1012"/>
                <a:gd name="T12" fmla="*/ 200 w 723"/>
                <a:gd name="T13" fmla="*/ 1012 h 1012"/>
                <a:gd name="T14" fmla="*/ 0 w 723"/>
                <a:gd name="T15" fmla="*/ 1012 h 1012"/>
                <a:gd name="T16" fmla="*/ 0 w 723"/>
                <a:gd name="T17" fmla="*/ 0 h 1012"/>
                <a:gd name="T18" fmla="*/ 378 w 723"/>
                <a:gd name="T19" fmla="*/ 0 h 1012"/>
                <a:gd name="T20" fmla="*/ 378 w 723"/>
                <a:gd name="T21" fmla="*/ 493 h 1012"/>
                <a:gd name="T22" fmla="*/ 378 w 723"/>
                <a:gd name="T23" fmla="*/ 493 h 1012"/>
                <a:gd name="T24" fmla="*/ 525 w 723"/>
                <a:gd name="T25" fmla="*/ 340 h 1012"/>
                <a:gd name="T26" fmla="*/ 378 w 723"/>
                <a:gd name="T27" fmla="*/ 186 h 1012"/>
                <a:gd name="T28" fmla="*/ 200 w 723"/>
                <a:gd name="T29" fmla="*/ 186 h 1012"/>
                <a:gd name="T30" fmla="*/ 200 w 723"/>
                <a:gd name="T31" fmla="*/ 493 h 1012"/>
                <a:gd name="T32" fmla="*/ 378 w 723"/>
                <a:gd name="T33" fmla="*/ 493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1012">
                  <a:moveTo>
                    <a:pt x="378" y="0"/>
                  </a:moveTo>
                  <a:cubicBezTo>
                    <a:pt x="474" y="0"/>
                    <a:pt x="557" y="33"/>
                    <a:pt x="623" y="98"/>
                  </a:cubicBezTo>
                  <a:cubicBezTo>
                    <a:pt x="690" y="163"/>
                    <a:pt x="723" y="244"/>
                    <a:pt x="723" y="340"/>
                  </a:cubicBezTo>
                  <a:cubicBezTo>
                    <a:pt x="723" y="435"/>
                    <a:pt x="690" y="516"/>
                    <a:pt x="623" y="581"/>
                  </a:cubicBezTo>
                  <a:cubicBezTo>
                    <a:pt x="557" y="646"/>
                    <a:pt x="474" y="679"/>
                    <a:pt x="378" y="679"/>
                  </a:cubicBezTo>
                  <a:lnTo>
                    <a:pt x="200" y="679"/>
                  </a:lnTo>
                  <a:lnTo>
                    <a:pt x="200" y="1012"/>
                  </a:lnTo>
                  <a:lnTo>
                    <a:pt x="0" y="1012"/>
                  </a:lnTo>
                  <a:lnTo>
                    <a:pt x="0" y="0"/>
                  </a:lnTo>
                  <a:lnTo>
                    <a:pt x="378" y="0"/>
                  </a:lnTo>
                  <a:close/>
                  <a:moveTo>
                    <a:pt x="378" y="493"/>
                  </a:moveTo>
                  <a:lnTo>
                    <a:pt x="378" y="493"/>
                  </a:lnTo>
                  <a:cubicBezTo>
                    <a:pt x="463" y="493"/>
                    <a:pt x="525" y="426"/>
                    <a:pt x="525" y="340"/>
                  </a:cubicBezTo>
                  <a:cubicBezTo>
                    <a:pt x="525" y="251"/>
                    <a:pt x="463" y="186"/>
                    <a:pt x="378" y="186"/>
                  </a:cubicBezTo>
                  <a:lnTo>
                    <a:pt x="200" y="186"/>
                  </a:lnTo>
                  <a:lnTo>
                    <a:pt x="200" y="493"/>
                  </a:lnTo>
                  <a:lnTo>
                    <a:pt x="378" y="4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6" name="Rectangle 23"/>
            <p:cNvSpPr>
              <a:spLocks noChangeArrowheads="1"/>
            </p:cNvSpPr>
            <p:nvPr/>
          </p:nvSpPr>
          <p:spPr bwMode="auto">
            <a:xfrm>
              <a:off x="13917613" y="10569576"/>
              <a:ext cx="61913" cy="338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7" name="Freeform 24"/>
            <p:cNvSpPr>
              <a:spLocks noEditPoints="1"/>
            </p:cNvSpPr>
            <p:nvPr/>
          </p:nvSpPr>
          <p:spPr bwMode="auto">
            <a:xfrm>
              <a:off x="14035088" y="10656888"/>
              <a:ext cx="260350" cy="257175"/>
            </a:xfrm>
            <a:custGeom>
              <a:avLst/>
              <a:gdLst>
                <a:gd name="T0" fmla="*/ 587 w 774"/>
                <a:gd name="T1" fmla="*/ 20 h 763"/>
                <a:gd name="T2" fmla="*/ 774 w 774"/>
                <a:gd name="T3" fmla="*/ 20 h 763"/>
                <a:gd name="T4" fmla="*/ 774 w 774"/>
                <a:gd name="T5" fmla="*/ 743 h 763"/>
                <a:gd name="T6" fmla="*/ 587 w 774"/>
                <a:gd name="T7" fmla="*/ 743 h 763"/>
                <a:gd name="T8" fmla="*/ 587 w 774"/>
                <a:gd name="T9" fmla="*/ 658 h 763"/>
                <a:gd name="T10" fmla="*/ 351 w 774"/>
                <a:gd name="T11" fmla="*/ 763 h 763"/>
                <a:gd name="T12" fmla="*/ 103 w 774"/>
                <a:gd name="T13" fmla="*/ 653 h 763"/>
                <a:gd name="T14" fmla="*/ 0 w 774"/>
                <a:gd name="T15" fmla="*/ 382 h 763"/>
                <a:gd name="T16" fmla="*/ 103 w 774"/>
                <a:gd name="T17" fmla="*/ 111 h 763"/>
                <a:gd name="T18" fmla="*/ 351 w 774"/>
                <a:gd name="T19" fmla="*/ 0 h 763"/>
                <a:gd name="T20" fmla="*/ 587 w 774"/>
                <a:gd name="T21" fmla="*/ 105 h 763"/>
                <a:gd name="T22" fmla="*/ 587 w 774"/>
                <a:gd name="T23" fmla="*/ 20 h 763"/>
                <a:gd name="T24" fmla="*/ 386 w 774"/>
                <a:gd name="T25" fmla="*/ 586 h 763"/>
                <a:gd name="T26" fmla="*/ 386 w 774"/>
                <a:gd name="T27" fmla="*/ 586 h 763"/>
                <a:gd name="T28" fmla="*/ 529 w 774"/>
                <a:gd name="T29" fmla="*/ 529 h 763"/>
                <a:gd name="T30" fmla="*/ 587 w 774"/>
                <a:gd name="T31" fmla="*/ 382 h 763"/>
                <a:gd name="T32" fmla="*/ 529 w 774"/>
                <a:gd name="T33" fmla="*/ 236 h 763"/>
                <a:gd name="T34" fmla="*/ 386 w 774"/>
                <a:gd name="T35" fmla="*/ 178 h 763"/>
                <a:gd name="T36" fmla="*/ 243 w 774"/>
                <a:gd name="T37" fmla="*/ 236 h 763"/>
                <a:gd name="T38" fmla="*/ 186 w 774"/>
                <a:gd name="T39" fmla="*/ 382 h 763"/>
                <a:gd name="T40" fmla="*/ 243 w 774"/>
                <a:gd name="T41" fmla="*/ 529 h 763"/>
                <a:gd name="T42" fmla="*/ 386 w 774"/>
                <a:gd name="T43" fmla="*/ 5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4" h="763">
                  <a:moveTo>
                    <a:pt x="587" y="20"/>
                  </a:moveTo>
                  <a:lnTo>
                    <a:pt x="774" y="20"/>
                  </a:lnTo>
                  <a:lnTo>
                    <a:pt x="774" y="743"/>
                  </a:lnTo>
                  <a:lnTo>
                    <a:pt x="587" y="743"/>
                  </a:lnTo>
                  <a:lnTo>
                    <a:pt x="587" y="658"/>
                  </a:lnTo>
                  <a:cubicBezTo>
                    <a:pt x="531" y="729"/>
                    <a:pt x="453" y="763"/>
                    <a:pt x="351" y="763"/>
                  </a:cubicBezTo>
                  <a:cubicBezTo>
                    <a:pt x="254" y="763"/>
                    <a:pt x="172" y="727"/>
                    <a:pt x="103" y="653"/>
                  </a:cubicBezTo>
                  <a:cubicBezTo>
                    <a:pt x="35" y="580"/>
                    <a:pt x="0" y="489"/>
                    <a:pt x="0" y="382"/>
                  </a:cubicBezTo>
                  <a:cubicBezTo>
                    <a:pt x="0" y="275"/>
                    <a:pt x="35" y="185"/>
                    <a:pt x="103" y="111"/>
                  </a:cubicBezTo>
                  <a:cubicBezTo>
                    <a:pt x="172" y="37"/>
                    <a:pt x="254" y="0"/>
                    <a:pt x="351" y="0"/>
                  </a:cubicBezTo>
                  <a:cubicBezTo>
                    <a:pt x="453" y="0"/>
                    <a:pt x="531" y="34"/>
                    <a:pt x="587" y="105"/>
                  </a:cubicBezTo>
                  <a:lnTo>
                    <a:pt x="587" y="20"/>
                  </a:lnTo>
                  <a:close/>
                  <a:moveTo>
                    <a:pt x="386" y="586"/>
                  </a:moveTo>
                  <a:lnTo>
                    <a:pt x="386" y="586"/>
                  </a:lnTo>
                  <a:cubicBezTo>
                    <a:pt x="444" y="586"/>
                    <a:pt x="492" y="567"/>
                    <a:pt x="529" y="529"/>
                  </a:cubicBezTo>
                  <a:cubicBezTo>
                    <a:pt x="568" y="490"/>
                    <a:pt x="587" y="441"/>
                    <a:pt x="587" y="382"/>
                  </a:cubicBezTo>
                  <a:cubicBezTo>
                    <a:pt x="587" y="322"/>
                    <a:pt x="568" y="273"/>
                    <a:pt x="529" y="236"/>
                  </a:cubicBezTo>
                  <a:cubicBezTo>
                    <a:pt x="492" y="196"/>
                    <a:pt x="444" y="178"/>
                    <a:pt x="386" y="178"/>
                  </a:cubicBezTo>
                  <a:cubicBezTo>
                    <a:pt x="328" y="178"/>
                    <a:pt x="280" y="196"/>
                    <a:pt x="243" y="236"/>
                  </a:cubicBezTo>
                  <a:cubicBezTo>
                    <a:pt x="205" y="273"/>
                    <a:pt x="186" y="322"/>
                    <a:pt x="186" y="382"/>
                  </a:cubicBezTo>
                  <a:cubicBezTo>
                    <a:pt x="186" y="441"/>
                    <a:pt x="205" y="490"/>
                    <a:pt x="243" y="529"/>
                  </a:cubicBezTo>
                  <a:cubicBezTo>
                    <a:pt x="280" y="567"/>
                    <a:pt x="328" y="586"/>
                    <a:pt x="386" y="5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8" name="Freeform 25"/>
            <p:cNvSpPr>
              <a:spLocks/>
            </p:cNvSpPr>
            <p:nvPr/>
          </p:nvSpPr>
          <p:spPr bwMode="auto">
            <a:xfrm>
              <a:off x="14349413" y="10656888"/>
              <a:ext cx="238125" cy="257175"/>
            </a:xfrm>
            <a:custGeom>
              <a:avLst/>
              <a:gdLst>
                <a:gd name="T0" fmla="*/ 109 w 709"/>
                <a:gd name="T1" fmla="*/ 653 h 763"/>
                <a:gd name="T2" fmla="*/ 0 w 709"/>
                <a:gd name="T3" fmla="*/ 382 h 763"/>
                <a:gd name="T4" fmla="*/ 109 w 709"/>
                <a:gd name="T5" fmla="*/ 110 h 763"/>
                <a:gd name="T6" fmla="*/ 382 w 709"/>
                <a:gd name="T7" fmla="*/ 0 h 763"/>
                <a:gd name="T8" fmla="*/ 706 w 709"/>
                <a:gd name="T9" fmla="*/ 186 h 763"/>
                <a:gd name="T10" fmla="*/ 546 w 709"/>
                <a:gd name="T11" fmla="*/ 280 h 763"/>
                <a:gd name="T12" fmla="*/ 381 w 709"/>
                <a:gd name="T13" fmla="*/ 183 h 763"/>
                <a:gd name="T14" fmla="*/ 187 w 709"/>
                <a:gd name="T15" fmla="*/ 382 h 763"/>
                <a:gd name="T16" fmla="*/ 242 w 709"/>
                <a:gd name="T17" fmla="*/ 523 h 763"/>
                <a:gd name="T18" fmla="*/ 381 w 709"/>
                <a:gd name="T19" fmla="*/ 578 h 763"/>
                <a:gd name="T20" fmla="*/ 547 w 709"/>
                <a:gd name="T21" fmla="*/ 483 h 763"/>
                <a:gd name="T22" fmla="*/ 709 w 709"/>
                <a:gd name="T23" fmla="*/ 575 h 763"/>
                <a:gd name="T24" fmla="*/ 382 w 709"/>
                <a:gd name="T25" fmla="*/ 763 h 763"/>
                <a:gd name="T26" fmla="*/ 109 w 709"/>
                <a:gd name="T27" fmla="*/ 65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9" h="763">
                  <a:moveTo>
                    <a:pt x="109" y="653"/>
                  </a:moveTo>
                  <a:cubicBezTo>
                    <a:pt x="36" y="580"/>
                    <a:pt x="0" y="490"/>
                    <a:pt x="0" y="382"/>
                  </a:cubicBezTo>
                  <a:cubicBezTo>
                    <a:pt x="0" y="273"/>
                    <a:pt x="36" y="183"/>
                    <a:pt x="109" y="110"/>
                  </a:cubicBezTo>
                  <a:cubicBezTo>
                    <a:pt x="183" y="36"/>
                    <a:pt x="274" y="0"/>
                    <a:pt x="382" y="0"/>
                  </a:cubicBezTo>
                  <a:cubicBezTo>
                    <a:pt x="522" y="0"/>
                    <a:pt x="647" y="72"/>
                    <a:pt x="706" y="186"/>
                  </a:cubicBezTo>
                  <a:lnTo>
                    <a:pt x="546" y="280"/>
                  </a:lnTo>
                  <a:cubicBezTo>
                    <a:pt x="517" y="221"/>
                    <a:pt x="455" y="183"/>
                    <a:pt x="381" y="183"/>
                  </a:cubicBezTo>
                  <a:cubicBezTo>
                    <a:pt x="269" y="183"/>
                    <a:pt x="187" y="266"/>
                    <a:pt x="187" y="382"/>
                  </a:cubicBezTo>
                  <a:cubicBezTo>
                    <a:pt x="187" y="438"/>
                    <a:pt x="206" y="486"/>
                    <a:pt x="242" y="523"/>
                  </a:cubicBezTo>
                  <a:cubicBezTo>
                    <a:pt x="278" y="560"/>
                    <a:pt x="324" y="578"/>
                    <a:pt x="381" y="578"/>
                  </a:cubicBezTo>
                  <a:cubicBezTo>
                    <a:pt x="456" y="578"/>
                    <a:pt x="518" y="542"/>
                    <a:pt x="547" y="483"/>
                  </a:cubicBezTo>
                  <a:lnTo>
                    <a:pt x="709" y="575"/>
                  </a:lnTo>
                  <a:cubicBezTo>
                    <a:pt x="645" y="690"/>
                    <a:pt x="522" y="763"/>
                    <a:pt x="382" y="763"/>
                  </a:cubicBezTo>
                  <a:cubicBezTo>
                    <a:pt x="274" y="763"/>
                    <a:pt x="183" y="727"/>
                    <a:pt x="109" y="6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9" name="Freeform 26"/>
            <p:cNvSpPr>
              <a:spLocks noEditPoints="1"/>
            </p:cNvSpPr>
            <p:nvPr/>
          </p:nvSpPr>
          <p:spPr bwMode="auto">
            <a:xfrm>
              <a:off x="14622463" y="10656888"/>
              <a:ext cx="252413" cy="257175"/>
            </a:xfrm>
            <a:custGeom>
              <a:avLst/>
              <a:gdLst>
                <a:gd name="T0" fmla="*/ 195 w 748"/>
                <a:gd name="T1" fmla="*/ 458 h 763"/>
                <a:gd name="T2" fmla="*/ 399 w 748"/>
                <a:gd name="T3" fmla="*/ 594 h 763"/>
                <a:gd name="T4" fmla="*/ 561 w 748"/>
                <a:gd name="T5" fmla="*/ 522 h 763"/>
                <a:gd name="T6" fmla="*/ 711 w 748"/>
                <a:gd name="T7" fmla="*/ 609 h 763"/>
                <a:gd name="T8" fmla="*/ 396 w 748"/>
                <a:gd name="T9" fmla="*/ 763 h 763"/>
                <a:gd name="T10" fmla="*/ 108 w 748"/>
                <a:gd name="T11" fmla="*/ 655 h 763"/>
                <a:gd name="T12" fmla="*/ 0 w 748"/>
                <a:gd name="T13" fmla="*/ 382 h 763"/>
                <a:gd name="T14" fmla="*/ 107 w 748"/>
                <a:gd name="T15" fmla="*/ 110 h 763"/>
                <a:gd name="T16" fmla="*/ 382 w 748"/>
                <a:gd name="T17" fmla="*/ 0 h 763"/>
                <a:gd name="T18" fmla="*/ 643 w 748"/>
                <a:gd name="T19" fmla="*/ 110 h 763"/>
                <a:gd name="T20" fmla="*/ 748 w 748"/>
                <a:gd name="T21" fmla="*/ 382 h 763"/>
                <a:gd name="T22" fmla="*/ 740 w 748"/>
                <a:gd name="T23" fmla="*/ 458 h 763"/>
                <a:gd name="T24" fmla="*/ 195 w 748"/>
                <a:gd name="T25" fmla="*/ 458 h 763"/>
                <a:gd name="T26" fmla="*/ 561 w 748"/>
                <a:gd name="T27" fmla="*/ 314 h 763"/>
                <a:gd name="T28" fmla="*/ 561 w 748"/>
                <a:gd name="T29" fmla="*/ 314 h 763"/>
                <a:gd name="T30" fmla="*/ 382 w 748"/>
                <a:gd name="T31" fmla="*/ 168 h 763"/>
                <a:gd name="T32" fmla="*/ 192 w 748"/>
                <a:gd name="T33" fmla="*/ 314 h 763"/>
                <a:gd name="T34" fmla="*/ 561 w 748"/>
                <a:gd name="T35" fmla="*/ 314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8" h="763">
                  <a:moveTo>
                    <a:pt x="195" y="458"/>
                  </a:moveTo>
                  <a:cubicBezTo>
                    <a:pt x="220" y="549"/>
                    <a:pt x="288" y="594"/>
                    <a:pt x="399" y="594"/>
                  </a:cubicBezTo>
                  <a:cubicBezTo>
                    <a:pt x="470" y="594"/>
                    <a:pt x="525" y="569"/>
                    <a:pt x="561" y="522"/>
                  </a:cubicBezTo>
                  <a:lnTo>
                    <a:pt x="711" y="609"/>
                  </a:lnTo>
                  <a:cubicBezTo>
                    <a:pt x="641" y="711"/>
                    <a:pt x="535" y="763"/>
                    <a:pt x="396" y="763"/>
                  </a:cubicBezTo>
                  <a:cubicBezTo>
                    <a:pt x="276" y="763"/>
                    <a:pt x="181" y="727"/>
                    <a:pt x="108" y="655"/>
                  </a:cubicBezTo>
                  <a:cubicBezTo>
                    <a:pt x="36" y="583"/>
                    <a:pt x="0" y="491"/>
                    <a:pt x="0" y="382"/>
                  </a:cubicBezTo>
                  <a:cubicBezTo>
                    <a:pt x="0" y="273"/>
                    <a:pt x="36" y="182"/>
                    <a:pt x="107" y="110"/>
                  </a:cubicBezTo>
                  <a:cubicBezTo>
                    <a:pt x="178" y="36"/>
                    <a:pt x="270" y="0"/>
                    <a:pt x="382" y="0"/>
                  </a:cubicBezTo>
                  <a:cubicBezTo>
                    <a:pt x="487" y="0"/>
                    <a:pt x="575" y="36"/>
                    <a:pt x="643" y="110"/>
                  </a:cubicBezTo>
                  <a:cubicBezTo>
                    <a:pt x="713" y="183"/>
                    <a:pt x="748" y="273"/>
                    <a:pt x="748" y="382"/>
                  </a:cubicBezTo>
                  <a:cubicBezTo>
                    <a:pt x="748" y="406"/>
                    <a:pt x="745" y="431"/>
                    <a:pt x="740" y="458"/>
                  </a:cubicBezTo>
                  <a:lnTo>
                    <a:pt x="195" y="458"/>
                  </a:lnTo>
                  <a:close/>
                  <a:moveTo>
                    <a:pt x="561" y="314"/>
                  </a:moveTo>
                  <a:lnTo>
                    <a:pt x="561" y="314"/>
                  </a:lnTo>
                  <a:cubicBezTo>
                    <a:pt x="539" y="215"/>
                    <a:pt x="467" y="168"/>
                    <a:pt x="382" y="168"/>
                  </a:cubicBezTo>
                  <a:cubicBezTo>
                    <a:pt x="282" y="168"/>
                    <a:pt x="214" y="221"/>
                    <a:pt x="192" y="314"/>
                  </a:cubicBezTo>
                  <a:lnTo>
                    <a:pt x="561" y="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0" name="Freeform 27"/>
            <p:cNvSpPr>
              <a:spLocks/>
            </p:cNvSpPr>
            <p:nvPr/>
          </p:nvSpPr>
          <p:spPr bwMode="auto">
            <a:xfrm>
              <a:off x="13582650" y="11012488"/>
              <a:ext cx="250825" cy="323850"/>
            </a:xfrm>
            <a:custGeom>
              <a:avLst/>
              <a:gdLst>
                <a:gd name="T0" fmla="*/ 745 w 745"/>
                <a:gd name="T1" fmla="*/ 0 h 962"/>
                <a:gd name="T2" fmla="*/ 745 w 745"/>
                <a:gd name="T3" fmla="*/ 181 h 962"/>
                <a:gd name="T4" fmla="*/ 472 w 745"/>
                <a:gd name="T5" fmla="*/ 181 h 962"/>
                <a:gd name="T6" fmla="*/ 472 w 745"/>
                <a:gd name="T7" fmla="*/ 962 h 962"/>
                <a:gd name="T8" fmla="*/ 272 w 745"/>
                <a:gd name="T9" fmla="*/ 962 h 962"/>
                <a:gd name="T10" fmla="*/ 272 w 745"/>
                <a:gd name="T11" fmla="*/ 181 h 962"/>
                <a:gd name="T12" fmla="*/ 0 w 745"/>
                <a:gd name="T13" fmla="*/ 181 h 962"/>
                <a:gd name="T14" fmla="*/ 0 w 745"/>
                <a:gd name="T15" fmla="*/ 0 h 962"/>
                <a:gd name="T16" fmla="*/ 745 w 745"/>
                <a:gd name="T17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5" h="962">
                  <a:moveTo>
                    <a:pt x="745" y="0"/>
                  </a:moveTo>
                  <a:lnTo>
                    <a:pt x="745" y="181"/>
                  </a:lnTo>
                  <a:lnTo>
                    <a:pt x="472" y="181"/>
                  </a:lnTo>
                  <a:lnTo>
                    <a:pt x="472" y="962"/>
                  </a:lnTo>
                  <a:lnTo>
                    <a:pt x="272" y="962"/>
                  </a:lnTo>
                  <a:lnTo>
                    <a:pt x="272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1" name="Freeform 28"/>
            <p:cNvSpPr>
              <a:spLocks noEditPoints="1"/>
            </p:cNvSpPr>
            <p:nvPr/>
          </p:nvSpPr>
          <p:spPr bwMode="auto">
            <a:xfrm>
              <a:off x="13809663" y="11085513"/>
              <a:ext cx="257175" cy="257175"/>
            </a:xfrm>
            <a:custGeom>
              <a:avLst/>
              <a:gdLst>
                <a:gd name="T0" fmla="*/ 382 w 765"/>
                <a:gd name="T1" fmla="*/ 764 h 764"/>
                <a:gd name="T2" fmla="*/ 110 w 765"/>
                <a:gd name="T3" fmla="*/ 654 h 764"/>
                <a:gd name="T4" fmla="*/ 0 w 765"/>
                <a:gd name="T5" fmla="*/ 382 h 764"/>
                <a:gd name="T6" fmla="*/ 110 w 765"/>
                <a:gd name="T7" fmla="*/ 112 h 764"/>
                <a:gd name="T8" fmla="*/ 382 w 765"/>
                <a:gd name="T9" fmla="*/ 0 h 764"/>
                <a:gd name="T10" fmla="*/ 654 w 765"/>
                <a:gd name="T11" fmla="*/ 112 h 764"/>
                <a:gd name="T12" fmla="*/ 765 w 765"/>
                <a:gd name="T13" fmla="*/ 382 h 764"/>
                <a:gd name="T14" fmla="*/ 654 w 765"/>
                <a:gd name="T15" fmla="*/ 654 h 764"/>
                <a:gd name="T16" fmla="*/ 382 w 765"/>
                <a:gd name="T17" fmla="*/ 764 h 764"/>
                <a:gd name="T18" fmla="*/ 382 w 765"/>
                <a:gd name="T19" fmla="*/ 582 h 764"/>
                <a:gd name="T20" fmla="*/ 382 w 765"/>
                <a:gd name="T21" fmla="*/ 582 h 764"/>
                <a:gd name="T22" fmla="*/ 522 w 765"/>
                <a:gd name="T23" fmla="*/ 525 h 764"/>
                <a:gd name="T24" fmla="*/ 579 w 765"/>
                <a:gd name="T25" fmla="*/ 382 h 764"/>
                <a:gd name="T26" fmla="*/ 522 w 765"/>
                <a:gd name="T27" fmla="*/ 239 h 764"/>
                <a:gd name="T28" fmla="*/ 382 w 765"/>
                <a:gd name="T29" fmla="*/ 183 h 764"/>
                <a:gd name="T30" fmla="*/ 242 w 765"/>
                <a:gd name="T31" fmla="*/ 239 h 764"/>
                <a:gd name="T32" fmla="*/ 187 w 765"/>
                <a:gd name="T33" fmla="*/ 382 h 764"/>
                <a:gd name="T34" fmla="*/ 242 w 765"/>
                <a:gd name="T35" fmla="*/ 525 h 764"/>
                <a:gd name="T36" fmla="*/ 382 w 765"/>
                <a:gd name="T37" fmla="*/ 582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5" h="764">
                  <a:moveTo>
                    <a:pt x="382" y="764"/>
                  </a:moveTo>
                  <a:cubicBezTo>
                    <a:pt x="275" y="764"/>
                    <a:pt x="184" y="728"/>
                    <a:pt x="110" y="654"/>
                  </a:cubicBezTo>
                  <a:cubicBezTo>
                    <a:pt x="36" y="580"/>
                    <a:pt x="0" y="489"/>
                    <a:pt x="0" y="382"/>
                  </a:cubicBezTo>
                  <a:cubicBezTo>
                    <a:pt x="0" y="275"/>
                    <a:pt x="36" y="185"/>
                    <a:pt x="110" y="112"/>
                  </a:cubicBezTo>
                  <a:cubicBezTo>
                    <a:pt x="184" y="38"/>
                    <a:pt x="275" y="0"/>
                    <a:pt x="382" y="0"/>
                  </a:cubicBezTo>
                  <a:cubicBezTo>
                    <a:pt x="489" y="0"/>
                    <a:pt x="580" y="38"/>
                    <a:pt x="654" y="112"/>
                  </a:cubicBezTo>
                  <a:cubicBezTo>
                    <a:pt x="728" y="185"/>
                    <a:pt x="765" y="275"/>
                    <a:pt x="765" y="382"/>
                  </a:cubicBezTo>
                  <a:cubicBezTo>
                    <a:pt x="765" y="489"/>
                    <a:pt x="728" y="580"/>
                    <a:pt x="654" y="654"/>
                  </a:cubicBezTo>
                  <a:cubicBezTo>
                    <a:pt x="580" y="728"/>
                    <a:pt x="489" y="764"/>
                    <a:pt x="382" y="764"/>
                  </a:cubicBezTo>
                  <a:close/>
                  <a:moveTo>
                    <a:pt x="382" y="582"/>
                  </a:moveTo>
                  <a:lnTo>
                    <a:pt x="382" y="582"/>
                  </a:lnTo>
                  <a:cubicBezTo>
                    <a:pt x="438" y="582"/>
                    <a:pt x="485" y="563"/>
                    <a:pt x="522" y="525"/>
                  </a:cubicBezTo>
                  <a:cubicBezTo>
                    <a:pt x="560" y="488"/>
                    <a:pt x="579" y="440"/>
                    <a:pt x="579" y="382"/>
                  </a:cubicBezTo>
                  <a:cubicBezTo>
                    <a:pt x="579" y="324"/>
                    <a:pt x="560" y="277"/>
                    <a:pt x="522" y="239"/>
                  </a:cubicBezTo>
                  <a:cubicBezTo>
                    <a:pt x="485" y="201"/>
                    <a:pt x="438" y="183"/>
                    <a:pt x="382" y="183"/>
                  </a:cubicBezTo>
                  <a:cubicBezTo>
                    <a:pt x="325" y="183"/>
                    <a:pt x="279" y="201"/>
                    <a:pt x="242" y="239"/>
                  </a:cubicBezTo>
                  <a:cubicBezTo>
                    <a:pt x="205" y="277"/>
                    <a:pt x="187" y="324"/>
                    <a:pt x="187" y="382"/>
                  </a:cubicBezTo>
                  <a:cubicBezTo>
                    <a:pt x="187" y="440"/>
                    <a:pt x="205" y="488"/>
                    <a:pt x="242" y="525"/>
                  </a:cubicBezTo>
                  <a:cubicBezTo>
                    <a:pt x="279" y="563"/>
                    <a:pt x="325" y="582"/>
                    <a:pt x="382" y="5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2" name="Freeform 29"/>
            <p:cNvSpPr>
              <a:spLocks/>
            </p:cNvSpPr>
            <p:nvPr/>
          </p:nvSpPr>
          <p:spPr bwMode="auto">
            <a:xfrm>
              <a:off x="13592175" y="11444288"/>
              <a:ext cx="471488" cy="341313"/>
            </a:xfrm>
            <a:custGeom>
              <a:avLst/>
              <a:gdLst>
                <a:gd name="T0" fmla="*/ 284 w 1402"/>
                <a:gd name="T1" fmla="*/ 1013 h 1013"/>
                <a:gd name="T2" fmla="*/ 0 w 1402"/>
                <a:gd name="T3" fmla="*/ 0 h 1013"/>
                <a:gd name="T4" fmla="*/ 210 w 1402"/>
                <a:gd name="T5" fmla="*/ 0 h 1013"/>
                <a:gd name="T6" fmla="*/ 404 w 1402"/>
                <a:gd name="T7" fmla="*/ 751 h 1013"/>
                <a:gd name="T8" fmla="*/ 615 w 1402"/>
                <a:gd name="T9" fmla="*/ 0 h 1013"/>
                <a:gd name="T10" fmla="*/ 786 w 1402"/>
                <a:gd name="T11" fmla="*/ 0 h 1013"/>
                <a:gd name="T12" fmla="*/ 998 w 1402"/>
                <a:gd name="T13" fmla="*/ 751 h 1013"/>
                <a:gd name="T14" fmla="*/ 1192 w 1402"/>
                <a:gd name="T15" fmla="*/ 0 h 1013"/>
                <a:gd name="T16" fmla="*/ 1402 w 1402"/>
                <a:gd name="T17" fmla="*/ 0 h 1013"/>
                <a:gd name="T18" fmla="*/ 1118 w 1402"/>
                <a:gd name="T19" fmla="*/ 1013 h 1013"/>
                <a:gd name="T20" fmla="*/ 891 w 1402"/>
                <a:gd name="T21" fmla="*/ 1013 h 1013"/>
                <a:gd name="T22" fmla="*/ 700 w 1402"/>
                <a:gd name="T23" fmla="*/ 344 h 1013"/>
                <a:gd name="T24" fmla="*/ 511 w 1402"/>
                <a:gd name="T25" fmla="*/ 1013 h 1013"/>
                <a:gd name="T26" fmla="*/ 284 w 1402"/>
                <a:gd name="T27" fmla="*/ 1013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2" h="1013">
                  <a:moveTo>
                    <a:pt x="284" y="1013"/>
                  </a:moveTo>
                  <a:lnTo>
                    <a:pt x="0" y="0"/>
                  </a:lnTo>
                  <a:lnTo>
                    <a:pt x="210" y="0"/>
                  </a:lnTo>
                  <a:lnTo>
                    <a:pt x="404" y="751"/>
                  </a:lnTo>
                  <a:lnTo>
                    <a:pt x="615" y="0"/>
                  </a:lnTo>
                  <a:lnTo>
                    <a:pt x="786" y="0"/>
                  </a:lnTo>
                  <a:lnTo>
                    <a:pt x="998" y="751"/>
                  </a:lnTo>
                  <a:lnTo>
                    <a:pt x="1192" y="0"/>
                  </a:lnTo>
                  <a:lnTo>
                    <a:pt x="1402" y="0"/>
                  </a:lnTo>
                  <a:lnTo>
                    <a:pt x="1118" y="1013"/>
                  </a:lnTo>
                  <a:lnTo>
                    <a:pt x="891" y="1013"/>
                  </a:lnTo>
                  <a:lnTo>
                    <a:pt x="700" y="344"/>
                  </a:lnTo>
                  <a:lnTo>
                    <a:pt x="511" y="1013"/>
                  </a:lnTo>
                  <a:lnTo>
                    <a:pt x="284" y="10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3" name="Freeform 30"/>
            <p:cNvSpPr>
              <a:spLocks noEditPoints="1"/>
            </p:cNvSpPr>
            <p:nvPr/>
          </p:nvSpPr>
          <p:spPr bwMode="auto">
            <a:xfrm>
              <a:off x="14058900" y="11534776"/>
              <a:ext cx="257175" cy="257175"/>
            </a:xfrm>
            <a:custGeom>
              <a:avLst/>
              <a:gdLst>
                <a:gd name="T0" fmla="*/ 381 w 765"/>
                <a:gd name="T1" fmla="*/ 764 h 764"/>
                <a:gd name="T2" fmla="*/ 110 w 765"/>
                <a:gd name="T3" fmla="*/ 654 h 764"/>
                <a:gd name="T4" fmla="*/ 0 w 765"/>
                <a:gd name="T5" fmla="*/ 382 h 764"/>
                <a:gd name="T6" fmla="*/ 110 w 765"/>
                <a:gd name="T7" fmla="*/ 112 h 764"/>
                <a:gd name="T8" fmla="*/ 381 w 765"/>
                <a:gd name="T9" fmla="*/ 0 h 764"/>
                <a:gd name="T10" fmla="*/ 653 w 765"/>
                <a:gd name="T11" fmla="*/ 112 h 764"/>
                <a:gd name="T12" fmla="*/ 765 w 765"/>
                <a:gd name="T13" fmla="*/ 382 h 764"/>
                <a:gd name="T14" fmla="*/ 653 w 765"/>
                <a:gd name="T15" fmla="*/ 654 h 764"/>
                <a:gd name="T16" fmla="*/ 381 w 765"/>
                <a:gd name="T17" fmla="*/ 764 h 764"/>
                <a:gd name="T18" fmla="*/ 381 w 765"/>
                <a:gd name="T19" fmla="*/ 581 h 764"/>
                <a:gd name="T20" fmla="*/ 381 w 765"/>
                <a:gd name="T21" fmla="*/ 581 h 764"/>
                <a:gd name="T22" fmla="*/ 522 w 765"/>
                <a:gd name="T23" fmla="*/ 525 h 764"/>
                <a:gd name="T24" fmla="*/ 578 w 765"/>
                <a:gd name="T25" fmla="*/ 382 h 764"/>
                <a:gd name="T26" fmla="*/ 522 w 765"/>
                <a:gd name="T27" fmla="*/ 239 h 764"/>
                <a:gd name="T28" fmla="*/ 381 w 765"/>
                <a:gd name="T29" fmla="*/ 182 h 764"/>
                <a:gd name="T30" fmla="*/ 241 w 765"/>
                <a:gd name="T31" fmla="*/ 239 h 764"/>
                <a:gd name="T32" fmla="*/ 186 w 765"/>
                <a:gd name="T33" fmla="*/ 382 h 764"/>
                <a:gd name="T34" fmla="*/ 241 w 765"/>
                <a:gd name="T35" fmla="*/ 525 h 764"/>
                <a:gd name="T36" fmla="*/ 381 w 765"/>
                <a:gd name="T37" fmla="*/ 581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5" h="764">
                  <a:moveTo>
                    <a:pt x="381" y="764"/>
                  </a:moveTo>
                  <a:cubicBezTo>
                    <a:pt x="275" y="764"/>
                    <a:pt x="183" y="728"/>
                    <a:pt x="110" y="654"/>
                  </a:cubicBezTo>
                  <a:cubicBezTo>
                    <a:pt x="36" y="580"/>
                    <a:pt x="0" y="489"/>
                    <a:pt x="0" y="382"/>
                  </a:cubicBezTo>
                  <a:cubicBezTo>
                    <a:pt x="0" y="275"/>
                    <a:pt x="36" y="185"/>
                    <a:pt x="110" y="112"/>
                  </a:cubicBezTo>
                  <a:cubicBezTo>
                    <a:pt x="183" y="38"/>
                    <a:pt x="275" y="0"/>
                    <a:pt x="381" y="0"/>
                  </a:cubicBezTo>
                  <a:cubicBezTo>
                    <a:pt x="489" y="0"/>
                    <a:pt x="580" y="38"/>
                    <a:pt x="653" y="112"/>
                  </a:cubicBezTo>
                  <a:cubicBezTo>
                    <a:pt x="727" y="185"/>
                    <a:pt x="765" y="275"/>
                    <a:pt x="765" y="382"/>
                  </a:cubicBezTo>
                  <a:cubicBezTo>
                    <a:pt x="765" y="489"/>
                    <a:pt x="727" y="580"/>
                    <a:pt x="653" y="654"/>
                  </a:cubicBezTo>
                  <a:cubicBezTo>
                    <a:pt x="580" y="728"/>
                    <a:pt x="489" y="764"/>
                    <a:pt x="381" y="764"/>
                  </a:cubicBezTo>
                  <a:close/>
                  <a:moveTo>
                    <a:pt x="381" y="581"/>
                  </a:moveTo>
                  <a:lnTo>
                    <a:pt x="381" y="581"/>
                  </a:lnTo>
                  <a:cubicBezTo>
                    <a:pt x="438" y="581"/>
                    <a:pt x="484" y="563"/>
                    <a:pt x="522" y="525"/>
                  </a:cubicBezTo>
                  <a:cubicBezTo>
                    <a:pt x="559" y="487"/>
                    <a:pt x="578" y="440"/>
                    <a:pt x="578" y="382"/>
                  </a:cubicBezTo>
                  <a:cubicBezTo>
                    <a:pt x="578" y="324"/>
                    <a:pt x="559" y="276"/>
                    <a:pt x="522" y="239"/>
                  </a:cubicBezTo>
                  <a:cubicBezTo>
                    <a:pt x="484" y="201"/>
                    <a:pt x="438" y="182"/>
                    <a:pt x="381" y="182"/>
                  </a:cubicBezTo>
                  <a:cubicBezTo>
                    <a:pt x="325" y="182"/>
                    <a:pt x="279" y="201"/>
                    <a:pt x="241" y="239"/>
                  </a:cubicBezTo>
                  <a:cubicBezTo>
                    <a:pt x="205" y="276"/>
                    <a:pt x="186" y="324"/>
                    <a:pt x="186" y="382"/>
                  </a:cubicBezTo>
                  <a:cubicBezTo>
                    <a:pt x="186" y="440"/>
                    <a:pt x="205" y="487"/>
                    <a:pt x="241" y="525"/>
                  </a:cubicBezTo>
                  <a:cubicBezTo>
                    <a:pt x="279" y="563"/>
                    <a:pt x="325" y="581"/>
                    <a:pt x="381" y="5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4" name="Freeform 31"/>
            <p:cNvSpPr>
              <a:spLocks/>
            </p:cNvSpPr>
            <p:nvPr/>
          </p:nvSpPr>
          <p:spPr bwMode="auto">
            <a:xfrm>
              <a:off x="14360525" y="11536363"/>
              <a:ext cx="136525" cy="249238"/>
            </a:xfrm>
            <a:custGeom>
              <a:avLst/>
              <a:gdLst>
                <a:gd name="T0" fmla="*/ 187 w 407"/>
                <a:gd name="T1" fmla="*/ 139 h 738"/>
                <a:gd name="T2" fmla="*/ 407 w 407"/>
                <a:gd name="T3" fmla="*/ 0 h 738"/>
                <a:gd name="T4" fmla="*/ 407 w 407"/>
                <a:gd name="T5" fmla="*/ 208 h 738"/>
                <a:gd name="T6" fmla="*/ 254 w 407"/>
                <a:gd name="T7" fmla="*/ 243 h 738"/>
                <a:gd name="T8" fmla="*/ 187 w 407"/>
                <a:gd name="T9" fmla="*/ 392 h 738"/>
                <a:gd name="T10" fmla="*/ 187 w 407"/>
                <a:gd name="T11" fmla="*/ 738 h 738"/>
                <a:gd name="T12" fmla="*/ 0 w 407"/>
                <a:gd name="T13" fmla="*/ 738 h 738"/>
                <a:gd name="T14" fmla="*/ 0 w 407"/>
                <a:gd name="T15" fmla="*/ 14 h 738"/>
                <a:gd name="T16" fmla="*/ 187 w 407"/>
                <a:gd name="T17" fmla="*/ 14 h 738"/>
                <a:gd name="T18" fmla="*/ 187 w 407"/>
                <a:gd name="T19" fmla="*/ 13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7" h="738">
                  <a:moveTo>
                    <a:pt x="187" y="139"/>
                  </a:moveTo>
                  <a:cubicBezTo>
                    <a:pt x="222" y="46"/>
                    <a:pt x="308" y="0"/>
                    <a:pt x="407" y="0"/>
                  </a:cubicBezTo>
                  <a:lnTo>
                    <a:pt x="407" y="208"/>
                  </a:lnTo>
                  <a:cubicBezTo>
                    <a:pt x="350" y="201"/>
                    <a:pt x="298" y="212"/>
                    <a:pt x="254" y="243"/>
                  </a:cubicBezTo>
                  <a:cubicBezTo>
                    <a:pt x="209" y="273"/>
                    <a:pt x="187" y="322"/>
                    <a:pt x="187" y="392"/>
                  </a:cubicBezTo>
                  <a:lnTo>
                    <a:pt x="187" y="738"/>
                  </a:lnTo>
                  <a:lnTo>
                    <a:pt x="0" y="738"/>
                  </a:lnTo>
                  <a:lnTo>
                    <a:pt x="0" y="14"/>
                  </a:lnTo>
                  <a:lnTo>
                    <a:pt x="187" y="14"/>
                  </a:lnTo>
                  <a:lnTo>
                    <a:pt x="187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5" name="Freeform 32"/>
            <p:cNvSpPr>
              <a:spLocks/>
            </p:cNvSpPr>
            <p:nvPr/>
          </p:nvSpPr>
          <p:spPr bwMode="auto">
            <a:xfrm>
              <a:off x="14543088" y="11444288"/>
              <a:ext cx="225425" cy="341313"/>
            </a:xfrm>
            <a:custGeom>
              <a:avLst/>
              <a:gdLst>
                <a:gd name="T0" fmla="*/ 667 w 667"/>
                <a:gd name="T1" fmla="*/ 1013 h 1013"/>
                <a:gd name="T2" fmla="*/ 450 w 667"/>
                <a:gd name="T3" fmla="*/ 1013 h 1013"/>
                <a:gd name="T4" fmla="*/ 187 w 667"/>
                <a:gd name="T5" fmla="*/ 684 h 1013"/>
                <a:gd name="T6" fmla="*/ 187 w 667"/>
                <a:gd name="T7" fmla="*/ 1013 h 1013"/>
                <a:gd name="T8" fmla="*/ 0 w 667"/>
                <a:gd name="T9" fmla="*/ 1013 h 1013"/>
                <a:gd name="T10" fmla="*/ 0 w 667"/>
                <a:gd name="T11" fmla="*/ 0 h 1013"/>
                <a:gd name="T12" fmla="*/ 187 w 667"/>
                <a:gd name="T13" fmla="*/ 0 h 1013"/>
                <a:gd name="T14" fmla="*/ 187 w 667"/>
                <a:gd name="T15" fmla="*/ 608 h 1013"/>
                <a:gd name="T16" fmla="*/ 436 w 667"/>
                <a:gd name="T17" fmla="*/ 289 h 1013"/>
                <a:gd name="T18" fmla="*/ 658 w 667"/>
                <a:gd name="T19" fmla="*/ 289 h 1013"/>
                <a:gd name="T20" fmla="*/ 368 w 667"/>
                <a:gd name="T21" fmla="*/ 647 h 1013"/>
                <a:gd name="T22" fmla="*/ 667 w 667"/>
                <a:gd name="T23" fmla="*/ 1013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7" h="1013">
                  <a:moveTo>
                    <a:pt x="667" y="1013"/>
                  </a:moveTo>
                  <a:lnTo>
                    <a:pt x="450" y="1013"/>
                  </a:lnTo>
                  <a:lnTo>
                    <a:pt x="187" y="684"/>
                  </a:lnTo>
                  <a:lnTo>
                    <a:pt x="187" y="1013"/>
                  </a:lnTo>
                  <a:lnTo>
                    <a:pt x="0" y="1013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187" y="608"/>
                  </a:lnTo>
                  <a:lnTo>
                    <a:pt x="436" y="289"/>
                  </a:lnTo>
                  <a:lnTo>
                    <a:pt x="658" y="289"/>
                  </a:lnTo>
                  <a:lnTo>
                    <a:pt x="368" y="647"/>
                  </a:lnTo>
                  <a:lnTo>
                    <a:pt x="667" y="10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6" name="Freeform 33"/>
            <p:cNvSpPr>
              <a:spLocks noEditPoints="1"/>
            </p:cNvSpPr>
            <p:nvPr/>
          </p:nvSpPr>
          <p:spPr bwMode="auto">
            <a:xfrm>
              <a:off x="14790738" y="11685588"/>
              <a:ext cx="111125" cy="109538"/>
            </a:xfrm>
            <a:custGeom>
              <a:avLst/>
              <a:gdLst>
                <a:gd name="T0" fmla="*/ 0 w 327"/>
                <a:gd name="T1" fmla="*/ 163 h 325"/>
                <a:gd name="T2" fmla="*/ 164 w 327"/>
                <a:gd name="T3" fmla="*/ 0 h 325"/>
                <a:gd name="T4" fmla="*/ 327 w 327"/>
                <a:gd name="T5" fmla="*/ 162 h 325"/>
                <a:gd name="T6" fmla="*/ 164 w 327"/>
                <a:gd name="T7" fmla="*/ 325 h 325"/>
                <a:gd name="T8" fmla="*/ 0 w 327"/>
                <a:gd name="T9" fmla="*/ 163 h 325"/>
                <a:gd name="T10" fmla="*/ 298 w 327"/>
                <a:gd name="T11" fmla="*/ 162 h 325"/>
                <a:gd name="T12" fmla="*/ 298 w 327"/>
                <a:gd name="T13" fmla="*/ 162 h 325"/>
                <a:gd name="T14" fmla="*/ 164 w 327"/>
                <a:gd name="T15" fmla="*/ 26 h 325"/>
                <a:gd name="T16" fmla="*/ 30 w 327"/>
                <a:gd name="T17" fmla="*/ 163 h 325"/>
                <a:gd name="T18" fmla="*/ 164 w 327"/>
                <a:gd name="T19" fmla="*/ 299 h 325"/>
                <a:gd name="T20" fmla="*/ 298 w 327"/>
                <a:gd name="T21" fmla="*/ 162 h 325"/>
                <a:gd name="T22" fmla="*/ 108 w 327"/>
                <a:gd name="T23" fmla="*/ 80 h 325"/>
                <a:gd name="T24" fmla="*/ 108 w 327"/>
                <a:gd name="T25" fmla="*/ 80 h 325"/>
                <a:gd name="T26" fmla="*/ 164 w 327"/>
                <a:gd name="T27" fmla="*/ 80 h 325"/>
                <a:gd name="T28" fmla="*/ 226 w 327"/>
                <a:gd name="T29" fmla="*/ 129 h 325"/>
                <a:gd name="T30" fmla="*/ 226 w 327"/>
                <a:gd name="T31" fmla="*/ 129 h 325"/>
                <a:gd name="T32" fmla="*/ 193 w 327"/>
                <a:gd name="T33" fmla="*/ 173 h 325"/>
                <a:gd name="T34" fmla="*/ 236 w 327"/>
                <a:gd name="T35" fmla="*/ 241 h 325"/>
                <a:gd name="T36" fmla="*/ 199 w 327"/>
                <a:gd name="T37" fmla="*/ 241 h 325"/>
                <a:gd name="T38" fmla="*/ 160 w 327"/>
                <a:gd name="T39" fmla="*/ 179 h 325"/>
                <a:gd name="T40" fmla="*/ 143 w 327"/>
                <a:gd name="T41" fmla="*/ 179 h 325"/>
                <a:gd name="T42" fmla="*/ 143 w 327"/>
                <a:gd name="T43" fmla="*/ 241 h 325"/>
                <a:gd name="T44" fmla="*/ 108 w 327"/>
                <a:gd name="T45" fmla="*/ 241 h 325"/>
                <a:gd name="T46" fmla="*/ 108 w 327"/>
                <a:gd name="T47" fmla="*/ 80 h 325"/>
                <a:gd name="T48" fmla="*/ 164 w 327"/>
                <a:gd name="T49" fmla="*/ 154 h 325"/>
                <a:gd name="T50" fmla="*/ 164 w 327"/>
                <a:gd name="T51" fmla="*/ 154 h 325"/>
                <a:gd name="T52" fmla="*/ 192 w 327"/>
                <a:gd name="T53" fmla="*/ 131 h 325"/>
                <a:gd name="T54" fmla="*/ 192 w 327"/>
                <a:gd name="T55" fmla="*/ 130 h 325"/>
                <a:gd name="T56" fmla="*/ 164 w 327"/>
                <a:gd name="T57" fmla="*/ 107 h 325"/>
                <a:gd name="T58" fmla="*/ 143 w 327"/>
                <a:gd name="T59" fmla="*/ 107 h 325"/>
                <a:gd name="T60" fmla="*/ 143 w 327"/>
                <a:gd name="T61" fmla="*/ 154 h 325"/>
                <a:gd name="T62" fmla="*/ 164 w 327"/>
                <a:gd name="T63" fmla="*/ 15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7" h="325">
                  <a:moveTo>
                    <a:pt x="0" y="163"/>
                  </a:moveTo>
                  <a:cubicBezTo>
                    <a:pt x="0" y="73"/>
                    <a:pt x="72" y="0"/>
                    <a:pt x="164" y="0"/>
                  </a:cubicBezTo>
                  <a:cubicBezTo>
                    <a:pt x="256" y="0"/>
                    <a:pt x="327" y="72"/>
                    <a:pt x="327" y="162"/>
                  </a:cubicBezTo>
                  <a:cubicBezTo>
                    <a:pt x="327" y="254"/>
                    <a:pt x="255" y="325"/>
                    <a:pt x="164" y="325"/>
                  </a:cubicBezTo>
                  <a:cubicBezTo>
                    <a:pt x="73" y="325"/>
                    <a:pt x="0" y="255"/>
                    <a:pt x="0" y="163"/>
                  </a:cubicBezTo>
                  <a:close/>
                  <a:moveTo>
                    <a:pt x="298" y="162"/>
                  </a:moveTo>
                  <a:lnTo>
                    <a:pt x="298" y="162"/>
                  </a:lnTo>
                  <a:cubicBezTo>
                    <a:pt x="298" y="82"/>
                    <a:pt x="242" y="26"/>
                    <a:pt x="164" y="26"/>
                  </a:cubicBezTo>
                  <a:cubicBezTo>
                    <a:pt x="86" y="26"/>
                    <a:pt x="30" y="83"/>
                    <a:pt x="30" y="163"/>
                  </a:cubicBezTo>
                  <a:cubicBezTo>
                    <a:pt x="30" y="244"/>
                    <a:pt x="89" y="299"/>
                    <a:pt x="164" y="299"/>
                  </a:cubicBezTo>
                  <a:cubicBezTo>
                    <a:pt x="239" y="299"/>
                    <a:pt x="298" y="243"/>
                    <a:pt x="298" y="162"/>
                  </a:cubicBezTo>
                  <a:close/>
                  <a:moveTo>
                    <a:pt x="108" y="80"/>
                  </a:moveTo>
                  <a:lnTo>
                    <a:pt x="108" y="80"/>
                  </a:lnTo>
                  <a:lnTo>
                    <a:pt x="164" y="80"/>
                  </a:lnTo>
                  <a:cubicBezTo>
                    <a:pt x="202" y="80"/>
                    <a:pt x="226" y="95"/>
                    <a:pt x="226" y="129"/>
                  </a:cubicBezTo>
                  <a:lnTo>
                    <a:pt x="226" y="129"/>
                  </a:lnTo>
                  <a:cubicBezTo>
                    <a:pt x="226" y="154"/>
                    <a:pt x="212" y="167"/>
                    <a:pt x="193" y="173"/>
                  </a:cubicBezTo>
                  <a:lnTo>
                    <a:pt x="236" y="241"/>
                  </a:lnTo>
                  <a:lnTo>
                    <a:pt x="199" y="241"/>
                  </a:lnTo>
                  <a:lnTo>
                    <a:pt x="160" y="179"/>
                  </a:lnTo>
                  <a:lnTo>
                    <a:pt x="143" y="179"/>
                  </a:lnTo>
                  <a:lnTo>
                    <a:pt x="143" y="241"/>
                  </a:lnTo>
                  <a:lnTo>
                    <a:pt x="108" y="241"/>
                  </a:lnTo>
                  <a:lnTo>
                    <a:pt x="108" y="80"/>
                  </a:lnTo>
                  <a:close/>
                  <a:moveTo>
                    <a:pt x="164" y="154"/>
                  </a:moveTo>
                  <a:lnTo>
                    <a:pt x="164" y="154"/>
                  </a:lnTo>
                  <a:cubicBezTo>
                    <a:pt x="182" y="154"/>
                    <a:pt x="192" y="146"/>
                    <a:pt x="192" y="131"/>
                  </a:cubicBezTo>
                  <a:lnTo>
                    <a:pt x="192" y="130"/>
                  </a:lnTo>
                  <a:cubicBezTo>
                    <a:pt x="192" y="113"/>
                    <a:pt x="181" y="107"/>
                    <a:pt x="164" y="107"/>
                  </a:cubicBezTo>
                  <a:lnTo>
                    <a:pt x="143" y="107"/>
                  </a:lnTo>
                  <a:lnTo>
                    <a:pt x="143" y="154"/>
                  </a:lnTo>
                  <a:lnTo>
                    <a:pt x="164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7" name="Freeform 34"/>
            <p:cNvSpPr>
              <a:spLocks/>
            </p:cNvSpPr>
            <p:nvPr/>
          </p:nvSpPr>
          <p:spPr bwMode="auto">
            <a:xfrm>
              <a:off x="13611225" y="7491413"/>
              <a:ext cx="219075" cy="381000"/>
            </a:xfrm>
            <a:custGeom>
              <a:avLst/>
              <a:gdLst>
                <a:gd name="T0" fmla="*/ 653 w 653"/>
                <a:gd name="T1" fmla="*/ 917 h 1130"/>
                <a:gd name="T2" fmla="*/ 653 w 653"/>
                <a:gd name="T3" fmla="*/ 1130 h 1130"/>
                <a:gd name="T4" fmla="*/ 0 w 653"/>
                <a:gd name="T5" fmla="*/ 1130 h 1130"/>
                <a:gd name="T6" fmla="*/ 0 w 653"/>
                <a:gd name="T7" fmla="*/ 0 h 1130"/>
                <a:gd name="T8" fmla="*/ 222 w 653"/>
                <a:gd name="T9" fmla="*/ 0 h 1130"/>
                <a:gd name="T10" fmla="*/ 222 w 653"/>
                <a:gd name="T11" fmla="*/ 917 h 1130"/>
                <a:gd name="T12" fmla="*/ 653 w 653"/>
                <a:gd name="T13" fmla="*/ 917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3" h="1130">
                  <a:moveTo>
                    <a:pt x="653" y="917"/>
                  </a:moveTo>
                  <a:lnTo>
                    <a:pt x="653" y="1130"/>
                  </a:lnTo>
                  <a:lnTo>
                    <a:pt x="0" y="1130"/>
                  </a:lnTo>
                  <a:lnTo>
                    <a:pt x="0" y="0"/>
                  </a:lnTo>
                  <a:lnTo>
                    <a:pt x="222" y="0"/>
                  </a:lnTo>
                  <a:lnTo>
                    <a:pt x="222" y="917"/>
                  </a:lnTo>
                  <a:lnTo>
                    <a:pt x="653" y="917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8" name="Freeform 35"/>
            <p:cNvSpPr>
              <a:spLocks noEditPoints="1"/>
            </p:cNvSpPr>
            <p:nvPr/>
          </p:nvSpPr>
          <p:spPr bwMode="auto">
            <a:xfrm>
              <a:off x="13843000" y="7593013"/>
              <a:ext cx="287338" cy="287338"/>
            </a:xfrm>
            <a:custGeom>
              <a:avLst/>
              <a:gdLst>
                <a:gd name="T0" fmla="*/ 0 w 854"/>
                <a:gd name="T1" fmla="*/ 426 h 852"/>
                <a:gd name="T2" fmla="*/ 426 w 854"/>
                <a:gd name="T3" fmla="*/ 0 h 852"/>
                <a:gd name="T4" fmla="*/ 854 w 854"/>
                <a:gd name="T5" fmla="*/ 426 h 852"/>
                <a:gd name="T6" fmla="*/ 426 w 854"/>
                <a:gd name="T7" fmla="*/ 852 h 852"/>
                <a:gd name="T8" fmla="*/ 0 w 854"/>
                <a:gd name="T9" fmla="*/ 426 h 852"/>
                <a:gd name="T10" fmla="*/ 645 w 854"/>
                <a:gd name="T11" fmla="*/ 426 h 852"/>
                <a:gd name="T12" fmla="*/ 645 w 854"/>
                <a:gd name="T13" fmla="*/ 426 h 852"/>
                <a:gd name="T14" fmla="*/ 426 w 854"/>
                <a:gd name="T15" fmla="*/ 203 h 852"/>
                <a:gd name="T16" fmla="*/ 208 w 854"/>
                <a:gd name="T17" fmla="*/ 426 h 852"/>
                <a:gd name="T18" fmla="*/ 426 w 854"/>
                <a:gd name="T19" fmla="*/ 648 h 852"/>
                <a:gd name="T20" fmla="*/ 645 w 854"/>
                <a:gd name="T21" fmla="*/ 426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4" h="852">
                  <a:moveTo>
                    <a:pt x="0" y="426"/>
                  </a:moveTo>
                  <a:cubicBezTo>
                    <a:pt x="0" y="185"/>
                    <a:pt x="189" y="0"/>
                    <a:pt x="426" y="0"/>
                  </a:cubicBezTo>
                  <a:cubicBezTo>
                    <a:pt x="663" y="0"/>
                    <a:pt x="854" y="185"/>
                    <a:pt x="854" y="426"/>
                  </a:cubicBezTo>
                  <a:cubicBezTo>
                    <a:pt x="854" y="666"/>
                    <a:pt x="663" y="852"/>
                    <a:pt x="426" y="852"/>
                  </a:cubicBezTo>
                  <a:cubicBezTo>
                    <a:pt x="189" y="852"/>
                    <a:pt x="0" y="666"/>
                    <a:pt x="0" y="426"/>
                  </a:cubicBezTo>
                  <a:close/>
                  <a:moveTo>
                    <a:pt x="645" y="426"/>
                  </a:moveTo>
                  <a:lnTo>
                    <a:pt x="645" y="426"/>
                  </a:lnTo>
                  <a:cubicBezTo>
                    <a:pt x="645" y="295"/>
                    <a:pt x="550" y="203"/>
                    <a:pt x="426" y="203"/>
                  </a:cubicBezTo>
                  <a:cubicBezTo>
                    <a:pt x="303" y="203"/>
                    <a:pt x="208" y="295"/>
                    <a:pt x="208" y="426"/>
                  </a:cubicBezTo>
                  <a:cubicBezTo>
                    <a:pt x="208" y="556"/>
                    <a:pt x="303" y="648"/>
                    <a:pt x="426" y="648"/>
                  </a:cubicBezTo>
                  <a:cubicBezTo>
                    <a:pt x="550" y="648"/>
                    <a:pt x="645" y="556"/>
                    <a:pt x="645" y="42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9" name="Freeform 36"/>
            <p:cNvSpPr>
              <a:spLocks/>
            </p:cNvSpPr>
            <p:nvPr/>
          </p:nvSpPr>
          <p:spPr bwMode="auto">
            <a:xfrm>
              <a:off x="14147800" y="7593013"/>
              <a:ext cx="223838" cy="287338"/>
            </a:xfrm>
            <a:custGeom>
              <a:avLst/>
              <a:gdLst>
                <a:gd name="T0" fmla="*/ 664 w 664"/>
                <a:gd name="T1" fmla="*/ 594 h 852"/>
                <a:gd name="T2" fmla="*/ 339 w 664"/>
                <a:gd name="T3" fmla="*/ 852 h 852"/>
                <a:gd name="T4" fmla="*/ 0 w 664"/>
                <a:gd name="T5" fmla="*/ 660 h 852"/>
                <a:gd name="T6" fmla="*/ 181 w 664"/>
                <a:gd name="T7" fmla="*/ 558 h 852"/>
                <a:gd name="T8" fmla="*/ 339 w 664"/>
                <a:gd name="T9" fmla="*/ 663 h 852"/>
                <a:gd name="T10" fmla="*/ 451 w 664"/>
                <a:gd name="T11" fmla="*/ 594 h 852"/>
                <a:gd name="T12" fmla="*/ 34 w 664"/>
                <a:gd name="T13" fmla="*/ 256 h 852"/>
                <a:gd name="T14" fmla="*/ 341 w 664"/>
                <a:gd name="T15" fmla="*/ 0 h 852"/>
                <a:gd name="T16" fmla="*/ 648 w 664"/>
                <a:gd name="T17" fmla="*/ 171 h 852"/>
                <a:gd name="T18" fmla="*/ 470 w 664"/>
                <a:gd name="T19" fmla="*/ 268 h 852"/>
                <a:gd name="T20" fmla="*/ 341 w 664"/>
                <a:gd name="T21" fmla="*/ 185 h 852"/>
                <a:gd name="T22" fmla="*/ 247 w 664"/>
                <a:gd name="T23" fmla="*/ 251 h 852"/>
                <a:gd name="T24" fmla="*/ 664 w 664"/>
                <a:gd name="T25" fmla="*/ 594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4" h="852">
                  <a:moveTo>
                    <a:pt x="664" y="594"/>
                  </a:moveTo>
                  <a:cubicBezTo>
                    <a:pt x="664" y="768"/>
                    <a:pt x="512" y="852"/>
                    <a:pt x="339" y="852"/>
                  </a:cubicBezTo>
                  <a:cubicBezTo>
                    <a:pt x="178" y="852"/>
                    <a:pt x="59" y="784"/>
                    <a:pt x="0" y="660"/>
                  </a:cubicBezTo>
                  <a:lnTo>
                    <a:pt x="181" y="558"/>
                  </a:lnTo>
                  <a:cubicBezTo>
                    <a:pt x="204" y="624"/>
                    <a:pt x="259" y="663"/>
                    <a:pt x="339" y="663"/>
                  </a:cubicBezTo>
                  <a:cubicBezTo>
                    <a:pt x="406" y="663"/>
                    <a:pt x="451" y="640"/>
                    <a:pt x="451" y="594"/>
                  </a:cubicBezTo>
                  <a:cubicBezTo>
                    <a:pt x="451" y="476"/>
                    <a:pt x="34" y="540"/>
                    <a:pt x="34" y="256"/>
                  </a:cubicBezTo>
                  <a:cubicBezTo>
                    <a:pt x="34" y="92"/>
                    <a:pt x="175" y="0"/>
                    <a:pt x="341" y="0"/>
                  </a:cubicBezTo>
                  <a:cubicBezTo>
                    <a:pt x="472" y="0"/>
                    <a:pt x="585" y="59"/>
                    <a:pt x="648" y="171"/>
                  </a:cubicBezTo>
                  <a:lnTo>
                    <a:pt x="470" y="268"/>
                  </a:lnTo>
                  <a:cubicBezTo>
                    <a:pt x="446" y="216"/>
                    <a:pt x="401" y="185"/>
                    <a:pt x="341" y="185"/>
                  </a:cubicBezTo>
                  <a:cubicBezTo>
                    <a:pt x="289" y="185"/>
                    <a:pt x="247" y="208"/>
                    <a:pt x="247" y="251"/>
                  </a:cubicBezTo>
                  <a:cubicBezTo>
                    <a:pt x="247" y="371"/>
                    <a:pt x="664" y="297"/>
                    <a:pt x="664" y="59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0" name="Freeform 37"/>
            <p:cNvSpPr>
              <a:spLocks/>
            </p:cNvSpPr>
            <p:nvPr/>
          </p:nvSpPr>
          <p:spPr bwMode="auto">
            <a:xfrm>
              <a:off x="14543088" y="7491413"/>
              <a:ext cx="373063" cy="381000"/>
            </a:xfrm>
            <a:custGeom>
              <a:avLst/>
              <a:gdLst>
                <a:gd name="T0" fmla="*/ 1106 w 1106"/>
                <a:gd name="T1" fmla="*/ 1130 h 1130"/>
                <a:gd name="T2" fmla="*/ 885 w 1106"/>
                <a:gd name="T3" fmla="*/ 1130 h 1130"/>
                <a:gd name="T4" fmla="*/ 885 w 1106"/>
                <a:gd name="T5" fmla="*/ 397 h 1130"/>
                <a:gd name="T6" fmla="*/ 567 w 1106"/>
                <a:gd name="T7" fmla="*/ 922 h 1130"/>
                <a:gd name="T8" fmla="*/ 541 w 1106"/>
                <a:gd name="T9" fmla="*/ 922 h 1130"/>
                <a:gd name="T10" fmla="*/ 223 w 1106"/>
                <a:gd name="T11" fmla="*/ 399 h 1130"/>
                <a:gd name="T12" fmla="*/ 223 w 1106"/>
                <a:gd name="T13" fmla="*/ 1130 h 1130"/>
                <a:gd name="T14" fmla="*/ 0 w 1106"/>
                <a:gd name="T15" fmla="*/ 1130 h 1130"/>
                <a:gd name="T16" fmla="*/ 0 w 1106"/>
                <a:gd name="T17" fmla="*/ 0 h 1130"/>
                <a:gd name="T18" fmla="*/ 230 w 1106"/>
                <a:gd name="T19" fmla="*/ 0 h 1130"/>
                <a:gd name="T20" fmla="*/ 554 w 1106"/>
                <a:gd name="T21" fmla="*/ 535 h 1130"/>
                <a:gd name="T22" fmla="*/ 877 w 1106"/>
                <a:gd name="T23" fmla="*/ 0 h 1130"/>
                <a:gd name="T24" fmla="*/ 1106 w 1106"/>
                <a:gd name="T25" fmla="*/ 0 h 1130"/>
                <a:gd name="T26" fmla="*/ 1106 w 1106"/>
                <a:gd name="T27" fmla="*/ 1130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6" h="1130">
                  <a:moveTo>
                    <a:pt x="1106" y="1130"/>
                  </a:moveTo>
                  <a:lnTo>
                    <a:pt x="885" y="1130"/>
                  </a:lnTo>
                  <a:lnTo>
                    <a:pt x="885" y="397"/>
                  </a:lnTo>
                  <a:lnTo>
                    <a:pt x="567" y="922"/>
                  </a:lnTo>
                  <a:lnTo>
                    <a:pt x="541" y="922"/>
                  </a:lnTo>
                  <a:lnTo>
                    <a:pt x="223" y="399"/>
                  </a:lnTo>
                  <a:lnTo>
                    <a:pt x="223" y="1130"/>
                  </a:lnTo>
                  <a:lnTo>
                    <a:pt x="0" y="1130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554" y="535"/>
                  </a:lnTo>
                  <a:lnTo>
                    <a:pt x="877" y="0"/>
                  </a:lnTo>
                  <a:lnTo>
                    <a:pt x="1106" y="0"/>
                  </a:lnTo>
                  <a:lnTo>
                    <a:pt x="1106" y="113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1" name="Freeform 38"/>
            <p:cNvSpPr>
              <a:spLocks noEditPoints="1"/>
            </p:cNvSpPr>
            <p:nvPr/>
          </p:nvSpPr>
          <p:spPr bwMode="auto">
            <a:xfrm>
              <a:off x="14960600" y="7593013"/>
              <a:ext cx="280988" cy="287338"/>
            </a:xfrm>
            <a:custGeom>
              <a:avLst/>
              <a:gdLst>
                <a:gd name="T0" fmla="*/ 445 w 834"/>
                <a:gd name="T1" fmla="*/ 663 h 852"/>
                <a:gd name="T2" fmla="*/ 626 w 834"/>
                <a:gd name="T3" fmla="*/ 582 h 852"/>
                <a:gd name="T4" fmla="*/ 794 w 834"/>
                <a:gd name="T5" fmla="*/ 679 h 852"/>
                <a:gd name="T6" fmla="*/ 442 w 834"/>
                <a:gd name="T7" fmla="*/ 852 h 852"/>
                <a:gd name="T8" fmla="*/ 0 w 834"/>
                <a:gd name="T9" fmla="*/ 426 h 852"/>
                <a:gd name="T10" fmla="*/ 426 w 834"/>
                <a:gd name="T11" fmla="*/ 0 h 852"/>
                <a:gd name="T12" fmla="*/ 834 w 834"/>
                <a:gd name="T13" fmla="*/ 426 h 852"/>
                <a:gd name="T14" fmla="*/ 826 w 834"/>
                <a:gd name="T15" fmla="*/ 511 h 852"/>
                <a:gd name="T16" fmla="*/ 218 w 834"/>
                <a:gd name="T17" fmla="*/ 511 h 852"/>
                <a:gd name="T18" fmla="*/ 445 w 834"/>
                <a:gd name="T19" fmla="*/ 663 h 852"/>
                <a:gd name="T20" fmla="*/ 626 w 834"/>
                <a:gd name="T21" fmla="*/ 350 h 852"/>
                <a:gd name="T22" fmla="*/ 626 w 834"/>
                <a:gd name="T23" fmla="*/ 350 h 852"/>
                <a:gd name="T24" fmla="*/ 426 w 834"/>
                <a:gd name="T25" fmla="*/ 187 h 852"/>
                <a:gd name="T26" fmla="*/ 214 w 834"/>
                <a:gd name="T27" fmla="*/ 350 h 852"/>
                <a:gd name="T28" fmla="*/ 626 w 834"/>
                <a:gd name="T29" fmla="*/ 35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4" h="852">
                  <a:moveTo>
                    <a:pt x="445" y="663"/>
                  </a:moveTo>
                  <a:cubicBezTo>
                    <a:pt x="526" y="663"/>
                    <a:pt x="590" y="629"/>
                    <a:pt x="626" y="582"/>
                  </a:cubicBezTo>
                  <a:lnTo>
                    <a:pt x="794" y="679"/>
                  </a:lnTo>
                  <a:cubicBezTo>
                    <a:pt x="718" y="789"/>
                    <a:pt x="597" y="852"/>
                    <a:pt x="442" y="852"/>
                  </a:cubicBezTo>
                  <a:cubicBezTo>
                    <a:pt x="171" y="852"/>
                    <a:pt x="0" y="666"/>
                    <a:pt x="0" y="426"/>
                  </a:cubicBezTo>
                  <a:cubicBezTo>
                    <a:pt x="0" y="185"/>
                    <a:pt x="172" y="0"/>
                    <a:pt x="426" y="0"/>
                  </a:cubicBezTo>
                  <a:cubicBezTo>
                    <a:pt x="665" y="0"/>
                    <a:pt x="834" y="188"/>
                    <a:pt x="834" y="426"/>
                  </a:cubicBezTo>
                  <a:cubicBezTo>
                    <a:pt x="834" y="456"/>
                    <a:pt x="831" y="484"/>
                    <a:pt x="826" y="511"/>
                  </a:cubicBezTo>
                  <a:lnTo>
                    <a:pt x="218" y="511"/>
                  </a:lnTo>
                  <a:cubicBezTo>
                    <a:pt x="247" y="618"/>
                    <a:pt x="335" y="663"/>
                    <a:pt x="445" y="663"/>
                  </a:cubicBezTo>
                  <a:close/>
                  <a:moveTo>
                    <a:pt x="626" y="350"/>
                  </a:moveTo>
                  <a:lnTo>
                    <a:pt x="626" y="350"/>
                  </a:lnTo>
                  <a:cubicBezTo>
                    <a:pt x="600" y="234"/>
                    <a:pt x="513" y="187"/>
                    <a:pt x="426" y="187"/>
                  </a:cubicBezTo>
                  <a:cubicBezTo>
                    <a:pt x="314" y="187"/>
                    <a:pt x="239" y="247"/>
                    <a:pt x="214" y="350"/>
                  </a:cubicBezTo>
                  <a:lnTo>
                    <a:pt x="626" y="35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2" name="Freeform 39"/>
            <p:cNvSpPr>
              <a:spLocks noEditPoints="1"/>
            </p:cNvSpPr>
            <p:nvPr/>
          </p:nvSpPr>
          <p:spPr bwMode="auto">
            <a:xfrm>
              <a:off x="15241588" y="7480301"/>
              <a:ext cx="127000" cy="512763"/>
            </a:xfrm>
            <a:custGeom>
              <a:avLst/>
              <a:gdLst>
                <a:gd name="T0" fmla="*/ 143 w 376"/>
                <a:gd name="T1" fmla="*/ 353 h 1520"/>
                <a:gd name="T2" fmla="*/ 352 w 376"/>
                <a:gd name="T3" fmla="*/ 353 h 1520"/>
                <a:gd name="T4" fmla="*/ 352 w 376"/>
                <a:gd name="T5" fmla="*/ 1176 h 1520"/>
                <a:gd name="T6" fmla="*/ 0 w 376"/>
                <a:gd name="T7" fmla="*/ 1506 h 1520"/>
                <a:gd name="T8" fmla="*/ 0 w 376"/>
                <a:gd name="T9" fmla="*/ 1306 h 1520"/>
                <a:gd name="T10" fmla="*/ 143 w 376"/>
                <a:gd name="T11" fmla="*/ 1176 h 1520"/>
                <a:gd name="T12" fmla="*/ 143 w 376"/>
                <a:gd name="T13" fmla="*/ 353 h 1520"/>
                <a:gd name="T14" fmla="*/ 119 w 376"/>
                <a:gd name="T15" fmla="*/ 129 h 1520"/>
                <a:gd name="T16" fmla="*/ 119 w 376"/>
                <a:gd name="T17" fmla="*/ 129 h 1520"/>
                <a:gd name="T18" fmla="*/ 248 w 376"/>
                <a:gd name="T19" fmla="*/ 0 h 1520"/>
                <a:gd name="T20" fmla="*/ 376 w 376"/>
                <a:gd name="T21" fmla="*/ 129 h 1520"/>
                <a:gd name="T22" fmla="*/ 248 w 376"/>
                <a:gd name="T23" fmla="*/ 256 h 1520"/>
                <a:gd name="T24" fmla="*/ 119 w 376"/>
                <a:gd name="T25" fmla="*/ 129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6" h="1520">
                  <a:moveTo>
                    <a:pt x="143" y="353"/>
                  </a:moveTo>
                  <a:lnTo>
                    <a:pt x="352" y="353"/>
                  </a:lnTo>
                  <a:lnTo>
                    <a:pt x="352" y="1176"/>
                  </a:lnTo>
                  <a:cubicBezTo>
                    <a:pt x="352" y="1414"/>
                    <a:pt x="239" y="1520"/>
                    <a:pt x="0" y="1506"/>
                  </a:cubicBezTo>
                  <a:lnTo>
                    <a:pt x="0" y="1306"/>
                  </a:lnTo>
                  <a:cubicBezTo>
                    <a:pt x="98" y="1312"/>
                    <a:pt x="143" y="1275"/>
                    <a:pt x="143" y="1176"/>
                  </a:cubicBezTo>
                  <a:lnTo>
                    <a:pt x="143" y="353"/>
                  </a:lnTo>
                  <a:close/>
                  <a:moveTo>
                    <a:pt x="119" y="129"/>
                  </a:moveTo>
                  <a:lnTo>
                    <a:pt x="119" y="129"/>
                  </a:lnTo>
                  <a:cubicBezTo>
                    <a:pt x="119" y="59"/>
                    <a:pt x="177" y="0"/>
                    <a:pt x="248" y="0"/>
                  </a:cubicBezTo>
                  <a:cubicBezTo>
                    <a:pt x="318" y="0"/>
                    <a:pt x="376" y="59"/>
                    <a:pt x="376" y="129"/>
                  </a:cubicBezTo>
                  <a:cubicBezTo>
                    <a:pt x="376" y="198"/>
                    <a:pt x="318" y="256"/>
                    <a:pt x="248" y="256"/>
                  </a:cubicBezTo>
                  <a:cubicBezTo>
                    <a:pt x="177" y="256"/>
                    <a:pt x="119" y="198"/>
                    <a:pt x="119" y="12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3" name="Freeform 40"/>
            <p:cNvSpPr>
              <a:spLocks noEditPoints="1"/>
            </p:cNvSpPr>
            <p:nvPr/>
          </p:nvSpPr>
          <p:spPr bwMode="auto">
            <a:xfrm>
              <a:off x="15401925" y="7593013"/>
              <a:ext cx="288925" cy="287338"/>
            </a:xfrm>
            <a:custGeom>
              <a:avLst/>
              <a:gdLst>
                <a:gd name="T0" fmla="*/ 0 w 854"/>
                <a:gd name="T1" fmla="*/ 426 h 852"/>
                <a:gd name="T2" fmla="*/ 427 w 854"/>
                <a:gd name="T3" fmla="*/ 0 h 852"/>
                <a:gd name="T4" fmla="*/ 854 w 854"/>
                <a:gd name="T5" fmla="*/ 426 h 852"/>
                <a:gd name="T6" fmla="*/ 427 w 854"/>
                <a:gd name="T7" fmla="*/ 852 h 852"/>
                <a:gd name="T8" fmla="*/ 0 w 854"/>
                <a:gd name="T9" fmla="*/ 426 h 852"/>
                <a:gd name="T10" fmla="*/ 646 w 854"/>
                <a:gd name="T11" fmla="*/ 426 h 852"/>
                <a:gd name="T12" fmla="*/ 646 w 854"/>
                <a:gd name="T13" fmla="*/ 426 h 852"/>
                <a:gd name="T14" fmla="*/ 427 w 854"/>
                <a:gd name="T15" fmla="*/ 203 h 852"/>
                <a:gd name="T16" fmla="*/ 209 w 854"/>
                <a:gd name="T17" fmla="*/ 426 h 852"/>
                <a:gd name="T18" fmla="*/ 427 w 854"/>
                <a:gd name="T19" fmla="*/ 648 h 852"/>
                <a:gd name="T20" fmla="*/ 646 w 854"/>
                <a:gd name="T21" fmla="*/ 426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4" h="852">
                  <a:moveTo>
                    <a:pt x="0" y="426"/>
                  </a:moveTo>
                  <a:cubicBezTo>
                    <a:pt x="0" y="185"/>
                    <a:pt x="189" y="0"/>
                    <a:pt x="427" y="0"/>
                  </a:cubicBezTo>
                  <a:cubicBezTo>
                    <a:pt x="664" y="0"/>
                    <a:pt x="854" y="185"/>
                    <a:pt x="854" y="426"/>
                  </a:cubicBezTo>
                  <a:cubicBezTo>
                    <a:pt x="854" y="666"/>
                    <a:pt x="664" y="852"/>
                    <a:pt x="427" y="852"/>
                  </a:cubicBezTo>
                  <a:cubicBezTo>
                    <a:pt x="189" y="852"/>
                    <a:pt x="0" y="666"/>
                    <a:pt x="0" y="426"/>
                  </a:cubicBezTo>
                  <a:close/>
                  <a:moveTo>
                    <a:pt x="646" y="426"/>
                  </a:moveTo>
                  <a:lnTo>
                    <a:pt x="646" y="426"/>
                  </a:lnTo>
                  <a:cubicBezTo>
                    <a:pt x="646" y="295"/>
                    <a:pt x="551" y="203"/>
                    <a:pt x="427" y="203"/>
                  </a:cubicBezTo>
                  <a:cubicBezTo>
                    <a:pt x="304" y="203"/>
                    <a:pt x="209" y="295"/>
                    <a:pt x="209" y="426"/>
                  </a:cubicBezTo>
                  <a:cubicBezTo>
                    <a:pt x="209" y="556"/>
                    <a:pt x="304" y="648"/>
                    <a:pt x="427" y="648"/>
                  </a:cubicBezTo>
                  <a:cubicBezTo>
                    <a:pt x="551" y="648"/>
                    <a:pt x="646" y="556"/>
                    <a:pt x="646" y="42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4" name="Freeform 41"/>
            <p:cNvSpPr>
              <a:spLocks/>
            </p:cNvSpPr>
            <p:nvPr/>
          </p:nvSpPr>
          <p:spPr bwMode="auto">
            <a:xfrm>
              <a:off x="15732125" y="7594601"/>
              <a:ext cx="152400" cy="277813"/>
            </a:xfrm>
            <a:custGeom>
              <a:avLst/>
              <a:gdLst>
                <a:gd name="T0" fmla="*/ 453 w 453"/>
                <a:gd name="T1" fmla="*/ 0 h 823"/>
                <a:gd name="T2" fmla="*/ 453 w 453"/>
                <a:gd name="T3" fmla="*/ 232 h 823"/>
                <a:gd name="T4" fmla="*/ 208 w 453"/>
                <a:gd name="T5" fmla="*/ 437 h 823"/>
                <a:gd name="T6" fmla="*/ 208 w 453"/>
                <a:gd name="T7" fmla="*/ 823 h 823"/>
                <a:gd name="T8" fmla="*/ 0 w 453"/>
                <a:gd name="T9" fmla="*/ 823 h 823"/>
                <a:gd name="T10" fmla="*/ 0 w 453"/>
                <a:gd name="T11" fmla="*/ 16 h 823"/>
                <a:gd name="T12" fmla="*/ 208 w 453"/>
                <a:gd name="T13" fmla="*/ 16 h 823"/>
                <a:gd name="T14" fmla="*/ 208 w 453"/>
                <a:gd name="T15" fmla="*/ 155 h 823"/>
                <a:gd name="T16" fmla="*/ 453 w 453"/>
                <a:gd name="T17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823">
                  <a:moveTo>
                    <a:pt x="453" y="0"/>
                  </a:moveTo>
                  <a:lnTo>
                    <a:pt x="453" y="232"/>
                  </a:lnTo>
                  <a:cubicBezTo>
                    <a:pt x="345" y="220"/>
                    <a:pt x="208" y="268"/>
                    <a:pt x="208" y="437"/>
                  </a:cubicBezTo>
                  <a:lnTo>
                    <a:pt x="208" y="823"/>
                  </a:lnTo>
                  <a:lnTo>
                    <a:pt x="0" y="823"/>
                  </a:lnTo>
                  <a:lnTo>
                    <a:pt x="0" y="16"/>
                  </a:lnTo>
                  <a:lnTo>
                    <a:pt x="208" y="16"/>
                  </a:lnTo>
                  <a:lnTo>
                    <a:pt x="208" y="155"/>
                  </a:lnTo>
                  <a:cubicBezTo>
                    <a:pt x="250" y="45"/>
                    <a:pt x="352" y="0"/>
                    <a:pt x="45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5" name="Freeform 42"/>
            <p:cNvSpPr>
              <a:spLocks noEditPoints="1"/>
            </p:cNvSpPr>
            <p:nvPr/>
          </p:nvSpPr>
          <p:spPr bwMode="auto">
            <a:xfrm>
              <a:off x="15894050" y="7593013"/>
              <a:ext cx="280988" cy="287338"/>
            </a:xfrm>
            <a:custGeom>
              <a:avLst/>
              <a:gdLst>
                <a:gd name="T0" fmla="*/ 446 w 835"/>
                <a:gd name="T1" fmla="*/ 663 h 852"/>
                <a:gd name="T2" fmla="*/ 626 w 835"/>
                <a:gd name="T3" fmla="*/ 582 h 852"/>
                <a:gd name="T4" fmla="*/ 794 w 835"/>
                <a:gd name="T5" fmla="*/ 679 h 852"/>
                <a:gd name="T6" fmla="*/ 442 w 835"/>
                <a:gd name="T7" fmla="*/ 852 h 852"/>
                <a:gd name="T8" fmla="*/ 0 w 835"/>
                <a:gd name="T9" fmla="*/ 426 h 852"/>
                <a:gd name="T10" fmla="*/ 426 w 835"/>
                <a:gd name="T11" fmla="*/ 0 h 852"/>
                <a:gd name="T12" fmla="*/ 835 w 835"/>
                <a:gd name="T13" fmla="*/ 426 h 852"/>
                <a:gd name="T14" fmla="*/ 827 w 835"/>
                <a:gd name="T15" fmla="*/ 511 h 852"/>
                <a:gd name="T16" fmla="*/ 218 w 835"/>
                <a:gd name="T17" fmla="*/ 511 h 852"/>
                <a:gd name="T18" fmla="*/ 446 w 835"/>
                <a:gd name="T19" fmla="*/ 663 h 852"/>
                <a:gd name="T20" fmla="*/ 626 w 835"/>
                <a:gd name="T21" fmla="*/ 350 h 852"/>
                <a:gd name="T22" fmla="*/ 626 w 835"/>
                <a:gd name="T23" fmla="*/ 350 h 852"/>
                <a:gd name="T24" fmla="*/ 426 w 835"/>
                <a:gd name="T25" fmla="*/ 187 h 852"/>
                <a:gd name="T26" fmla="*/ 215 w 835"/>
                <a:gd name="T27" fmla="*/ 350 h 852"/>
                <a:gd name="T28" fmla="*/ 626 w 835"/>
                <a:gd name="T29" fmla="*/ 35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5" h="852">
                  <a:moveTo>
                    <a:pt x="446" y="663"/>
                  </a:moveTo>
                  <a:cubicBezTo>
                    <a:pt x="526" y="663"/>
                    <a:pt x="591" y="629"/>
                    <a:pt x="626" y="582"/>
                  </a:cubicBezTo>
                  <a:lnTo>
                    <a:pt x="794" y="679"/>
                  </a:lnTo>
                  <a:cubicBezTo>
                    <a:pt x="718" y="789"/>
                    <a:pt x="597" y="852"/>
                    <a:pt x="442" y="852"/>
                  </a:cubicBezTo>
                  <a:cubicBezTo>
                    <a:pt x="171" y="852"/>
                    <a:pt x="0" y="666"/>
                    <a:pt x="0" y="426"/>
                  </a:cubicBezTo>
                  <a:cubicBezTo>
                    <a:pt x="0" y="185"/>
                    <a:pt x="173" y="0"/>
                    <a:pt x="426" y="0"/>
                  </a:cubicBezTo>
                  <a:cubicBezTo>
                    <a:pt x="665" y="0"/>
                    <a:pt x="835" y="188"/>
                    <a:pt x="835" y="426"/>
                  </a:cubicBezTo>
                  <a:cubicBezTo>
                    <a:pt x="835" y="456"/>
                    <a:pt x="831" y="484"/>
                    <a:pt x="827" y="511"/>
                  </a:cubicBezTo>
                  <a:lnTo>
                    <a:pt x="218" y="511"/>
                  </a:lnTo>
                  <a:cubicBezTo>
                    <a:pt x="247" y="618"/>
                    <a:pt x="336" y="663"/>
                    <a:pt x="446" y="663"/>
                  </a:cubicBezTo>
                  <a:close/>
                  <a:moveTo>
                    <a:pt x="626" y="350"/>
                  </a:moveTo>
                  <a:lnTo>
                    <a:pt x="626" y="350"/>
                  </a:lnTo>
                  <a:cubicBezTo>
                    <a:pt x="601" y="234"/>
                    <a:pt x="513" y="187"/>
                    <a:pt x="426" y="187"/>
                  </a:cubicBezTo>
                  <a:cubicBezTo>
                    <a:pt x="315" y="187"/>
                    <a:pt x="239" y="247"/>
                    <a:pt x="215" y="350"/>
                  </a:cubicBezTo>
                  <a:lnTo>
                    <a:pt x="626" y="35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6" name="Freeform 43"/>
            <p:cNvSpPr>
              <a:spLocks/>
            </p:cNvSpPr>
            <p:nvPr/>
          </p:nvSpPr>
          <p:spPr bwMode="auto">
            <a:xfrm>
              <a:off x="16186150" y="7593013"/>
              <a:ext cx="223838" cy="287338"/>
            </a:xfrm>
            <a:custGeom>
              <a:avLst/>
              <a:gdLst>
                <a:gd name="T0" fmla="*/ 664 w 664"/>
                <a:gd name="T1" fmla="*/ 594 h 852"/>
                <a:gd name="T2" fmla="*/ 339 w 664"/>
                <a:gd name="T3" fmla="*/ 852 h 852"/>
                <a:gd name="T4" fmla="*/ 0 w 664"/>
                <a:gd name="T5" fmla="*/ 660 h 852"/>
                <a:gd name="T6" fmla="*/ 181 w 664"/>
                <a:gd name="T7" fmla="*/ 558 h 852"/>
                <a:gd name="T8" fmla="*/ 339 w 664"/>
                <a:gd name="T9" fmla="*/ 663 h 852"/>
                <a:gd name="T10" fmla="*/ 451 w 664"/>
                <a:gd name="T11" fmla="*/ 594 h 852"/>
                <a:gd name="T12" fmla="*/ 34 w 664"/>
                <a:gd name="T13" fmla="*/ 256 h 852"/>
                <a:gd name="T14" fmla="*/ 341 w 664"/>
                <a:gd name="T15" fmla="*/ 0 h 852"/>
                <a:gd name="T16" fmla="*/ 647 w 664"/>
                <a:gd name="T17" fmla="*/ 171 h 852"/>
                <a:gd name="T18" fmla="*/ 470 w 664"/>
                <a:gd name="T19" fmla="*/ 268 h 852"/>
                <a:gd name="T20" fmla="*/ 341 w 664"/>
                <a:gd name="T21" fmla="*/ 185 h 852"/>
                <a:gd name="T22" fmla="*/ 247 w 664"/>
                <a:gd name="T23" fmla="*/ 251 h 852"/>
                <a:gd name="T24" fmla="*/ 664 w 664"/>
                <a:gd name="T25" fmla="*/ 594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4" h="852">
                  <a:moveTo>
                    <a:pt x="664" y="594"/>
                  </a:moveTo>
                  <a:cubicBezTo>
                    <a:pt x="664" y="768"/>
                    <a:pt x="512" y="852"/>
                    <a:pt x="339" y="852"/>
                  </a:cubicBezTo>
                  <a:cubicBezTo>
                    <a:pt x="178" y="852"/>
                    <a:pt x="58" y="784"/>
                    <a:pt x="0" y="660"/>
                  </a:cubicBezTo>
                  <a:lnTo>
                    <a:pt x="181" y="558"/>
                  </a:lnTo>
                  <a:cubicBezTo>
                    <a:pt x="204" y="624"/>
                    <a:pt x="258" y="663"/>
                    <a:pt x="339" y="663"/>
                  </a:cubicBezTo>
                  <a:cubicBezTo>
                    <a:pt x="405" y="663"/>
                    <a:pt x="451" y="640"/>
                    <a:pt x="451" y="594"/>
                  </a:cubicBezTo>
                  <a:cubicBezTo>
                    <a:pt x="451" y="476"/>
                    <a:pt x="34" y="540"/>
                    <a:pt x="34" y="256"/>
                  </a:cubicBezTo>
                  <a:cubicBezTo>
                    <a:pt x="34" y="92"/>
                    <a:pt x="174" y="0"/>
                    <a:pt x="341" y="0"/>
                  </a:cubicBezTo>
                  <a:cubicBezTo>
                    <a:pt x="472" y="0"/>
                    <a:pt x="584" y="59"/>
                    <a:pt x="647" y="171"/>
                  </a:cubicBezTo>
                  <a:lnTo>
                    <a:pt x="470" y="268"/>
                  </a:lnTo>
                  <a:cubicBezTo>
                    <a:pt x="446" y="216"/>
                    <a:pt x="400" y="185"/>
                    <a:pt x="341" y="185"/>
                  </a:cubicBezTo>
                  <a:cubicBezTo>
                    <a:pt x="289" y="185"/>
                    <a:pt x="247" y="208"/>
                    <a:pt x="247" y="251"/>
                  </a:cubicBezTo>
                  <a:cubicBezTo>
                    <a:pt x="247" y="371"/>
                    <a:pt x="664" y="297"/>
                    <a:pt x="664" y="59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7" name="Freeform 44"/>
            <p:cNvSpPr>
              <a:spLocks/>
            </p:cNvSpPr>
            <p:nvPr/>
          </p:nvSpPr>
          <p:spPr bwMode="auto">
            <a:xfrm>
              <a:off x="13611225" y="7977188"/>
              <a:ext cx="219075" cy="381000"/>
            </a:xfrm>
            <a:custGeom>
              <a:avLst/>
              <a:gdLst>
                <a:gd name="T0" fmla="*/ 653 w 653"/>
                <a:gd name="T1" fmla="*/ 917 h 1130"/>
                <a:gd name="T2" fmla="*/ 653 w 653"/>
                <a:gd name="T3" fmla="*/ 1130 h 1130"/>
                <a:gd name="T4" fmla="*/ 0 w 653"/>
                <a:gd name="T5" fmla="*/ 1130 h 1130"/>
                <a:gd name="T6" fmla="*/ 0 w 653"/>
                <a:gd name="T7" fmla="*/ 0 h 1130"/>
                <a:gd name="T8" fmla="*/ 222 w 653"/>
                <a:gd name="T9" fmla="*/ 0 h 1130"/>
                <a:gd name="T10" fmla="*/ 222 w 653"/>
                <a:gd name="T11" fmla="*/ 917 h 1130"/>
                <a:gd name="T12" fmla="*/ 653 w 653"/>
                <a:gd name="T13" fmla="*/ 917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3" h="1130">
                  <a:moveTo>
                    <a:pt x="653" y="917"/>
                  </a:moveTo>
                  <a:lnTo>
                    <a:pt x="653" y="1130"/>
                  </a:lnTo>
                  <a:lnTo>
                    <a:pt x="0" y="1130"/>
                  </a:lnTo>
                  <a:lnTo>
                    <a:pt x="0" y="0"/>
                  </a:lnTo>
                  <a:lnTo>
                    <a:pt x="222" y="0"/>
                  </a:lnTo>
                  <a:lnTo>
                    <a:pt x="222" y="917"/>
                  </a:lnTo>
                  <a:lnTo>
                    <a:pt x="653" y="917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8" name="Freeform 45"/>
            <p:cNvSpPr>
              <a:spLocks/>
            </p:cNvSpPr>
            <p:nvPr/>
          </p:nvSpPr>
          <p:spPr bwMode="auto">
            <a:xfrm>
              <a:off x="13855700" y="8086726"/>
              <a:ext cx="254000" cy="279400"/>
            </a:xfrm>
            <a:custGeom>
              <a:avLst/>
              <a:gdLst>
                <a:gd name="T0" fmla="*/ 754 w 754"/>
                <a:gd name="T1" fmla="*/ 0 h 829"/>
                <a:gd name="T2" fmla="*/ 754 w 754"/>
                <a:gd name="T3" fmla="*/ 807 h 829"/>
                <a:gd name="T4" fmla="*/ 546 w 754"/>
                <a:gd name="T5" fmla="*/ 807 h 829"/>
                <a:gd name="T6" fmla="*/ 546 w 754"/>
                <a:gd name="T7" fmla="*/ 716 h 829"/>
                <a:gd name="T8" fmla="*/ 305 w 754"/>
                <a:gd name="T9" fmla="*/ 829 h 829"/>
                <a:gd name="T10" fmla="*/ 0 w 754"/>
                <a:gd name="T11" fmla="*/ 495 h 829"/>
                <a:gd name="T12" fmla="*/ 0 w 754"/>
                <a:gd name="T13" fmla="*/ 0 h 829"/>
                <a:gd name="T14" fmla="*/ 208 w 754"/>
                <a:gd name="T15" fmla="*/ 0 h 829"/>
                <a:gd name="T16" fmla="*/ 208 w 754"/>
                <a:gd name="T17" fmla="*/ 469 h 829"/>
                <a:gd name="T18" fmla="*/ 368 w 754"/>
                <a:gd name="T19" fmla="*/ 636 h 829"/>
                <a:gd name="T20" fmla="*/ 546 w 754"/>
                <a:gd name="T21" fmla="*/ 436 h 829"/>
                <a:gd name="T22" fmla="*/ 546 w 754"/>
                <a:gd name="T23" fmla="*/ 0 h 829"/>
                <a:gd name="T24" fmla="*/ 754 w 754"/>
                <a:gd name="T25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4" h="829">
                  <a:moveTo>
                    <a:pt x="754" y="0"/>
                  </a:moveTo>
                  <a:lnTo>
                    <a:pt x="754" y="807"/>
                  </a:lnTo>
                  <a:lnTo>
                    <a:pt x="546" y="807"/>
                  </a:lnTo>
                  <a:lnTo>
                    <a:pt x="546" y="716"/>
                  </a:lnTo>
                  <a:cubicBezTo>
                    <a:pt x="497" y="789"/>
                    <a:pt x="413" y="829"/>
                    <a:pt x="305" y="829"/>
                  </a:cubicBezTo>
                  <a:cubicBezTo>
                    <a:pt x="134" y="829"/>
                    <a:pt x="0" y="710"/>
                    <a:pt x="0" y="495"/>
                  </a:cubicBezTo>
                  <a:lnTo>
                    <a:pt x="0" y="0"/>
                  </a:lnTo>
                  <a:lnTo>
                    <a:pt x="208" y="0"/>
                  </a:lnTo>
                  <a:lnTo>
                    <a:pt x="208" y="469"/>
                  </a:lnTo>
                  <a:cubicBezTo>
                    <a:pt x="208" y="579"/>
                    <a:pt x="274" y="636"/>
                    <a:pt x="368" y="636"/>
                  </a:cubicBezTo>
                  <a:cubicBezTo>
                    <a:pt x="470" y="636"/>
                    <a:pt x="546" y="576"/>
                    <a:pt x="546" y="436"/>
                  </a:cubicBezTo>
                  <a:lnTo>
                    <a:pt x="546" y="0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9" name="Freeform 46"/>
            <p:cNvSpPr>
              <a:spLocks noEditPoints="1"/>
            </p:cNvSpPr>
            <p:nvPr/>
          </p:nvSpPr>
          <p:spPr bwMode="auto">
            <a:xfrm>
              <a:off x="14150975" y="8078788"/>
              <a:ext cx="292100" cy="395288"/>
            </a:xfrm>
            <a:custGeom>
              <a:avLst/>
              <a:gdLst>
                <a:gd name="T0" fmla="*/ 864 w 864"/>
                <a:gd name="T1" fmla="*/ 23 h 1175"/>
                <a:gd name="T2" fmla="*/ 864 w 864"/>
                <a:gd name="T3" fmla="*/ 791 h 1175"/>
                <a:gd name="T4" fmla="*/ 442 w 864"/>
                <a:gd name="T5" fmla="*/ 1175 h 1175"/>
                <a:gd name="T6" fmla="*/ 60 w 864"/>
                <a:gd name="T7" fmla="*/ 978 h 1175"/>
                <a:gd name="T8" fmla="*/ 237 w 864"/>
                <a:gd name="T9" fmla="*/ 877 h 1175"/>
                <a:gd name="T10" fmla="*/ 449 w 864"/>
                <a:gd name="T11" fmla="*/ 990 h 1175"/>
                <a:gd name="T12" fmla="*/ 660 w 864"/>
                <a:gd name="T13" fmla="*/ 791 h 1175"/>
                <a:gd name="T14" fmla="*/ 660 w 864"/>
                <a:gd name="T15" fmla="*/ 704 h 1175"/>
                <a:gd name="T16" fmla="*/ 402 w 864"/>
                <a:gd name="T17" fmla="*/ 827 h 1175"/>
                <a:gd name="T18" fmla="*/ 0 w 864"/>
                <a:gd name="T19" fmla="*/ 413 h 1175"/>
                <a:gd name="T20" fmla="*/ 402 w 864"/>
                <a:gd name="T21" fmla="*/ 0 h 1175"/>
                <a:gd name="T22" fmla="*/ 660 w 864"/>
                <a:gd name="T23" fmla="*/ 123 h 1175"/>
                <a:gd name="T24" fmla="*/ 660 w 864"/>
                <a:gd name="T25" fmla="*/ 23 h 1175"/>
                <a:gd name="T26" fmla="*/ 864 w 864"/>
                <a:gd name="T27" fmla="*/ 23 h 1175"/>
                <a:gd name="T28" fmla="*/ 660 w 864"/>
                <a:gd name="T29" fmla="*/ 413 h 1175"/>
                <a:gd name="T30" fmla="*/ 660 w 864"/>
                <a:gd name="T31" fmla="*/ 413 h 1175"/>
                <a:gd name="T32" fmla="*/ 434 w 864"/>
                <a:gd name="T33" fmla="*/ 194 h 1175"/>
                <a:gd name="T34" fmla="*/ 208 w 864"/>
                <a:gd name="T35" fmla="*/ 413 h 1175"/>
                <a:gd name="T36" fmla="*/ 434 w 864"/>
                <a:gd name="T37" fmla="*/ 634 h 1175"/>
                <a:gd name="T38" fmla="*/ 660 w 864"/>
                <a:gd name="T39" fmla="*/ 413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4" h="1175">
                  <a:moveTo>
                    <a:pt x="864" y="23"/>
                  </a:moveTo>
                  <a:lnTo>
                    <a:pt x="864" y="791"/>
                  </a:lnTo>
                  <a:cubicBezTo>
                    <a:pt x="864" y="1056"/>
                    <a:pt x="655" y="1175"/>
                    <a:pt x="442" y="1175"/>
                  </a:cubicBezTo>
                  <a:cubicBezTo>
                    <a:pt x="270" y="1175"/>
                    <a:pt x="131" y="1109"/>
                    <a:pt x="60" y="978"/>
                  </a:cubicBezTo>
                  <a:lnTo>
                    <a:pt x="237" y="877"/>
                  </a:lnTo>
                  <a:cubicBezTo>
                    <a:pt x="271" y="940"/>
                    <a:pt x="325" y="990"/>
                    <a:pt x="449" y="990"/>
                  </a:cubicBezTo>
                  <a:cubicBezTo>
                    <a:pt x="580" y="990"/>
                    <a:pt x="660" y="919"/>
                    <a:pt x="660" y="791"/>
                  </a:cubicBezTo>
                  <a:lnTo>
                    <a:pt x="660" y="704"/>
                  </a:lnTo>
                  <a:cubicBezTo>
                    <a:pt x="604" y="780"/>
                    <a:pt x="517" y="827"/>
                    <a:pt x="402" y="827"/>
                  </a:cubicBezTo>
                  <a:cubicBezTo>
                    <a:pt x="173" y="827"/>
                    <a:pt x="0" y="641"/>
                    <a:pt x="0" y="413"/>
                  </a:cubicBezTo>
                  <a:cubicBezTo>
                    <a:pt x="0" y="187"/>
                    <a:pt x="173" y="0"/>
                    <a:pt x="402" y="0"/>
                  </a:cubicBezTo>
                  <a:cubicBezTo>
                    <a:pt x="517" y="0"/>
                    <a:pt x="604" y="47"/>
                    <a:pt x="660" y="123"/>
                  </a:cubicBezTo>
                  <a:lnTo>
                    <a:pt x="660" y="23"/>
                  </a:lnTo>
                  <a:lnTo>
                    <a:pt x="864" y="23"/>
                  </a:lnTo>
                  <a:close/>
                  <a:moveTo>
                    <a:pt x="660" y="413"/>
                  </a:moveTo>
                  <a:lnTo>
                    <a:pt x="660" y="413"/>
                  </a:lnTo>
                  <a:cubicBezTo>
                    <a:pt x="660" y="286"/>
                    <a:pt x="565" y="194"/>
                    <a:pt x="434" y="194"/>
                  </a:cubicBezTo>
                  <a:cubicBezTo>
                    <a:pt x="304" y="194"/>
                    <a:pt x="208" y="286"/>
                    <a:pt x="208" y="413"/>
                  </a:cubicBezTo>
                  <a:cubicBezTo>
                    <a:pt x="208" y="542"/>
                    <a:pt x="304" y="634"/>
                    <a:pt x="434" y="634"/>
                  </a:cubicBezTo>
                  <a:cubicBezTo>
                    <a:pt x="565" y="634"/>
                    <a:pt x="660" y="542"/>
                    <a:pt x="660" y="41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0" name="Freeform 47"/>
            <p:cNvSpPr>
              <a:spLocks noEditPoints="1"/>
            </p:cNvSpPr>
            <p:nvPr/>
          </p:nvSpPr>
          <p:spPr bwMode="auto">
            <a:xfrm>
              <a:off x="14484350" y="8078788"/>
              <a:ext cx="290513" cy="287338"/>
            </a:xfrm>
            <a:custGeom>
              <a:avLst/>
              <a:gdLst>
                <a:gd name="T0" fmla="*/ 864 w 864"/>
                <a:gd name="T1" fmla="*/ 23 h 852"/>
                <a:gd name="T2" fmla="*/ 864 w 864"/>
                <a:gd name="T3" fmla="*/ 830 h 852"/>
                <a:gd name="T4" fmla="*/ 655 w 864"/>
                <a:gd name="T5" fmla="*/ 830 h 852"/>
                <a:gd name="T6" fmla="*/ 655 w 864"/>
                <a:gd name="T7" fmla="*/ 735 h 852"/>
                <a:gd name="T8" fmla="*/ 392 w 864"/>
                <a:gd name="T9" fmla="*/ 852 h 852"/>
                <a:gd name="T10" fmla="*/ 0 w 864"/>
                <a:gd name="T11" fmla="*/ 426 h 852"/>
                <a:gd name="T12" fmla="*/ 392 w 864"/>
                <a:gd name="T13" fmla="*/ 0 h 852"/>
                <a:gd name="T14" fmla="*/ 655 w 864"/>
                <a:gd name="T15" fmla="*/ 118 h 852"/>
                <a:gd name="T16" fmla="*/ 655 w 864"/>
                <a:gd name="T17" fmla="*/ 23 h 852"/>
                <a:gd name="T18" fmla="*/ 864 w 864"/>
                <a:gd name="T19" fmla="*/ 23 h 852"/>
                <a:gd name="T20" fmla="*/ 655 w 864"/>
                <a:gd name="T21" fmla="*/ 426 h 852"/>
                <a:gd name="T22" fmla="*/ 655 w 864"/>
                <a:gd name="T23" fmla="*/ 426 h 852"/>
                <a:gd name="T24" fmla="*/ 431 w 864"/>
                <a:gd name="T25" fmla="*/ 199 h 852"/>
                <a:gd name="T26" fmla="*/ 208 w 864"/>
                <a:gd name="T27" fmla="*/ 426 h 852"/>
                <a:gd name="T28" fmla="*/ 431 w 864"/>
                <a:gd name="T29" fmla="*/ 654 h 852"/>
                <a:gd name="T30" fmla="*/ 655 w 864"/>
                <a:gd name="T31" fmla="*/ 426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" h="852">
                  <a:moveTo>
                    <a:pt x="864" y="23"/>
                  </a:moveTo>
                  <a:lnTo>
                    <a:pt x="864" y="830"/>
                  </a:lnTo>
                  <a:lnTo>
                    <a:pt x="655" y="830"/>
                  </a:lnTo>
                  <a:lnTo>
                    <a:pt x="655" y="735"/>
                  </a:lnTo>
                  <a:cubicBezTo>
                    <a:pt x="597" y="807"/>
                    <a:pt x="510" y="852"/>
                    <a:pt x="392" y="852"/>
                  </a:cubicBezTo>
                  <a:cubicBezTo>
                    <a:pt x="178" y="852"/>
                    <a:pt x="0" y="667"/>
                    <a:pt x="0" y="426"/>
                  </a:cubicBezTo>
                  <a:cubicBezTo>
                    <a:pt x="0" y="186"/>
                    <a:pt x="178" y="0"/>
                    <a:pt x="392" y="0"/>
                  </a:cubicBezTo>
                  <a:cubicBezTo>
                    <a:pt x="510" y="0"/>
                    <a:pt x="597" y="45"/>
                    <a:pt x="655" y="118"/>
                  </a:cubicBezTo>
                  <a:lnTo>
                    <a:pt x="655" y="23"/>
                  </a:lnTo>
                  <a:lnTo>
                    <a:pt x="864" y="23"/>
                  </a:lnTo>
                  <a:close/>
                  <a:moveTo>
                    <a:pt x="655" y="426"/>
                  </a:moveTo>
                  <a:lnTo>
                    <a:pt x="655" y="426"/>
                  </a:lnTo>
                  <a:cubicBezTo>
                    <a:pt x="655" y="291"/>
                    <a:pt x="560" y="199"/>
                    <a:pt x="431" y="199"/>
                  </a:cubicBezTo>
                  <a:cubicBezTo>
                    <a:pt x="303" y="199"/>
                    <a:pt x="208" y="291"/>
                    <a:pt x="208" y="426"/>
                  </a:cubicBezTo>
                  <a:cubicBezTo>
                    <a:pt x="208" y="562"/>
                    <a:pt x="303" y="654"/>
                    <a:pt x="431" y="654"/>
                  </a:cubicBezTo>
                  <a:cubicBezTo>
                    <a:pt x="560" y="654"/>
                    <a:pt x="655" y="562"/>
                    <a:pt x="655" y="42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1" name="Freeform 48"/>
            <p:cNvSpPr>
              <a:spLocks/>
            </p:cNvSpPr>
            <p:nvPr/>
          </p:nvSpPr>
          <p:spPr bwMode="auto">
            <a:xfrm>
              <a:off x="14830425" y="8080376"/>
              <a:ext cx="153988" cy="277813"/>
            </a:xfrm>
            <a:custGeom>
              <a:avLst/>
              <a:gdLst>
                <a:gd name="T0" fmla="*/ 453 w 453"/>
                <a:gd name="T1" fmla="*/ 0 h 823"/>
                <a:gd name="T2" fmla="*/ 453 w 453"/>
                <a:gd name="T3" fmla="*/ 232 h 823"/>
                <a:gd name="T4" fmla="*/ 208 w 453"/>
                <a:gd name="T5" fmla="*/ 437 h 823"/>
                <a:gd name="T6" fmla="*/ 208 w 453"/>
                <a:gd name="T7" fmla="*/ 823 h 823"/>
                <a:gd name="T8" fmla="*/ 0 w 453"/>
                <a:gd name="T9" fmla="*/ 823 h 823"/>
                <a:gd name="T10" fmla="*/ 0 w 453"/>
                <a:gd name="T11" fmla="*/ 16 h 823"/>
                <a:gd name="T12" fmla="*/ 208 w 453"/>
                <a:gd name="T13" fmla="*/ 16 h 823"/>
                <a:gd name="T14" fmla="*/ 208 w 453"/>
                <a:gd name="T15" fmla="*/ 155 h 823"/>
                <a:gd name="T16" fmla="*/ 453 w 453"/>
                <a:gd name="T17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823">
                  <a:moveTo>
                    <a:pt x="453" y="0"/>
                  </a:moveTo>
                  <a:lnTo>
                    <a:pt x="453" y="232"/>
                  </a:lnTo>
                  <a:cubicBezTo>
                    <a:pt x="345" y="219"/>
                    <a:pt x="208" y="268"/>
                    <a:pt x="208" y="437"/>
                  </a:cubicBezTo>
                  <a:lnTo>
                    <a:pt x="208" y="823"/>
                  </a:lnTo>
                  <a:lnTo>
                    <a:pt x="0" y="823"/>
                  </a:lnTo>
                  <a:lnTo>
                    <a:pt x="0" y="16"/>
                  </a:lnTo>
                  <a:lnTo>
                    <a:pt x="208" y="16"/>
                  </a:lnTo>
                  <a:lnTo>
                    <a:pt x="208" y="155"/>
                  </a:lnTo>
                  <a:cubicBezTo>
                    <a:pt x="250" y="45"/>
                    <a:pt x="352" y="0"/>
                    <a:pt x="45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2" name="Freeform 49"/>
            <p:cNvSpPr>
              <a:spLocks noEditPoints="1"/>
            </p:cNvSpPr>
            <p:nvPr/>
          </p:nvSpPr>
          <p:spPr bwMode="auto">
            <a:xfrm>
              <a:off x="14992350" y="8078788"/>
              <a:ext cx="280988" cy="287338"/>
            </a:xfrm>
            <a:custGeom>
              <a:avLst/>
              <a:gdLst>
                <a:gd name="T0" fmla="*/ 446 w 835"/>
                <a:gd name="T1" fmla="*/ 664 h 852"/>
                <a:gd name="T2" fmla="*/ 627 w 835"/>
                <a:gd name="T3" fmla="*/ 583 h 852"/>
                <a:gd name="T4" fmla="*/ 794 w 835"/>
                <a:gd name="T5" fmla="*/ 680 h 852"/>
                <a:gd name="T6" fmla="*/ 443 w 835"/>
                <a:gd name="T7" fmla="*/ 852 h 852"/>
                <a:gd name="T8" fmla="*/ 0 w 835"/>
                <a:gd name="T9" fmla="*/ 426 h 852"/>
                <a:gd name="T10" fmla="*/ 426 w 835"/>
                <a:gd name="T11" fmla="*/ 0 h 852"/>
                <a:gd name="T12" fmla="*/ 835 w 835"/>
                <a:gd name="T13" fmla="*/ 426 h 852"/>
                <a:gd name="T14" fmla="*/ 827 w 835"/>
                <a:gd name="T15" fmla="*/ 512 h 852"/>
                <a:gd name="T16" fmla="*/ 218 w 835"/>
                <a:gd name="T17" fmla="*/ 512 h 852"/>
                <a:gd name="T18" fmla="*/ 446 w 835"/>
                <a:gd name="T19" fmla="*/ 664 h 852"/>
                <a:gd name="T20" fmla="*/ 627 w 835"/>
                <a:gd name="T21" fmla="*/ 350 h 852"/>
                <a:gd name="T22" fmla="*/ 627 w 835"/>
                <a:gd name="T23" fmla="*/ 350 h 852"/>
                <a:gd name="T24" fmla="*/ 426 w 835"/>
                <a:gd name="T25" fmla="*/ 187 h 852"/>
                <a:gd name="T26" fmla="*/ 215 w 835"/>
                <a:gd name="T27" fmla="*/ 350 h 852"/>
                <a:gd name="T28" fmla="*/ 627 w 835"/>
                <a:gd name="T29" fmla="*/ 35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5" h="852">
                  <a:moveTo>
                    <a:pt x="446" y="664"/>
                  </a:moveTo>
                  <a:cubicBezTo>
                    <a:pt x="527" y="664"/>
                    <a:pt x="591" y="630"/>
                    <a:pt x="627" y="583"/>
                  </a:cubicBezTo>
                  <a:lnTo>
                    <a:pt x="794" y="680"/>
                  </a:lnTo>
                  <a:cubicBezTo>
                    <a:pt x="719" y="789"/>
                    <a:pt x="598" y="852"/>
                    <a:pt x="443" y="852"/>
                  </a:cubicBezTo>
                  <a:cubicBezTo>
                    <a:pt x="171" y="852"/>
                    <a:pt x="0" y="667"/>
                    <a:pt x="0" y="426"/>
                  </a:cubicBezTo>
                  <a:cubicBezTo>
                    <a:pt x="0" y="186"/>
                    <a:pt x="173" y="0"/>
                    <a:pt x="426" y="0"/>
                  </a:cubicBezTo>
                  <a:cubicBezTo>
                    <a:pt x="665" y="0"/>
                    <a:pt x="835" y="189"/>
                    <a:pt x="835" y="426"/>
                  </a:cubicBezTo>
                  <a:cubicBezTo>
                    <a:pt x="835" y="457"/>
                    <a:pt x="832" y="484"/>
                    <a:pt x="827" y="512"/>
                  </a:cubicBezTo>
                  <a:lnTo>
                    <a:pt x="218" y="512"/>
                  </a:lnTo>
                  <a:cubicBezTo>
                    <a:pt x="247" y="618"/>
                    <a:pt x="336" y="664"/>
                    <a:pt x="446" y="664"/>
                  </a:cubicBezTo>
                  <a:close/>
                  <a:moveTo>
                    <a:pt x="627" y="350"/>
                  </a:moveTo>
                  <a:lnTo>
                    <a:pt x="627" y="350"/>
                  </a:lnTo>
                  <a:cubicBezTo>
                    <a:pt x="601" y="234"/>
                    <a:pt x="514" y="187"/>
                    <a:pt x="426" y="187"/>
                  </a:cubicBezTo>
                  <a:cubicBezTo>
                    <a:pt x="315" y="187"/>
                    <a:pt x="239" y="247"/>
                    <a:pt x="215" y="350"/>
                  </a:cubicBezTo>
                  <a:lnTo>
                    <a:pt x="627" y="35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3" name="Freeform 50"/>
            <p:cNvSpPr>
              <a:spLocks/>
            </p:cNvSpPr>
            <p:nvPr/>
          </p:nvSpPr>
          <p:spPr bwMode="auto">
            <a:xfrm>
              <a:off x="15286038" y="8078788"/>
              <a:ext cx="223838" cy="287338"/>
            </a:xfrm>
            <a:custGeom>
              <a:avLst/>
              <a:gdLst>
                <a:gd name="T0" fmla="*/ 664 w 664"/>
                <a:gd name="T1" fmla="*/ 594 h 852"/>
                <a:gd name="T2" fmla="*/ 339 w 664"/>
                <a:gd name="T3" fmla="*/ 852 h 852"/>
                <a:gd name="T4" fmla="*/ 0 w 664"/>
                <a:gd name="T5" fmla="*/ 660 h 852"/>
                <a:gd name="T6" fmla="*/ 181 w 664"/>
                <a:gd name="T7" fmla="*/ 559 h 852"/>
                <a:gd name="T8" fmla="*/ 339 w 664"/>
                <a:gd name="T9" fmla="*/ 664 h 852"/>
                <a:gd name="T10" fmla="*/ 451 w 664"/>
                <a:gd name="T11" fmla="*/ 594 h 852"/>
                <a:gd name="T12" fmla="*/ 34 w 664"/>
                <a:gd name="T13" fmla="*/ 257 h 852"/>
                <a:gd name="T14" fmla="*/ 341 w 664"/>
                <a:gd name="T15" fmla="*/ 0 h 852"/>
                <a:gd name="T16" fmla="*/ 648 w 664"/>
                <a:gd name="T17" fmla="*/ 171 h 852"/>
                <a:gd name="T18" fmla="*/ 470 w 664"/>
                <a:gd name="T19" fmla="*/ 268 h 852"/>
                <a:gd name="T20" fmla="*/ 341 w 664"/>
                <a:gd name="T21" fmla="*/ 186 h 852"/>
                <a:gd name="T22" fmla="*/ 247 w 664"/>
                <a:gd name="T23" fmla="*/ 252 h 852"/>
                <a:gd name="T24" fmla="*/ 664 w 664"/>
                <a:gd name="T25" fmla="*/ 594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4" h="852">
                  <a:moveTo>
                    <a:pt x="664" y="594"/>
                  </a:moveTo>
                  <a:cubicBezTo>
                    <a:pt x="664" y="768"/>
                    <a:pt x="512" y="852"/>
                    <a:pt x="339" y="852"/>
                  </a:cubicBezTo>
                  <a:cubicBezTo>
                    <a:pt x="178" y="852"/>
                    <a:pt x="58" y="785"/>
                    <a:pt x="0" y="660"/>
                  </a:cubicBezTo>
                  <a:lnTo>
                    <a:pt x="181" y="559"/>
                  </a:lnTo>
                  <a:cubicBezTo>
                    <a:pt x="204" y="625"/>
                    <a:pt x="259" y="664"/>
                    <a:pt x="339" y="664"/>
                  </a:cubicBezTo>
                  <a:cubicBezTo>
                    <a:pt x="406" y="664"/>
                    <a:pt x="451" y="641"/>
                    <a:pt x="451" y="594"/>
                  </a:cubicBezTo>
                  <a:cubicBezTo>
                    <a:pt x="451" y="476"/>
                    <a:pt x="34" y="541"/>
                    <a:pt x="34" y="257"/>
                  </a:cubicBezTo>
                  <a:cubicBezTo>
                    <a:pt x="34" y="92"/>
                    <a:pt x="175" y="0"/>
                    <a:pt x="341" y="0"/>
                  </a:cubicBezTo>
                  <a:cubicBezTo>
                    <a:pt x="472" y="0"/>
                    <a:pt x="585" y="60"/>
                    <a:pt x="648" y="171"/>
                  </a:cubicBezTo>
                  <a:lnTo>
                    <a:pt x="470" y="268"/>
                  </a:lnTo>
                  <a:cubicBezTo>
                    <a:pt x="446" y="216"/>
                    <a:pt x="401" y="186"/>
                    <a:pt x="341" y="186"/>
                  </a:cubicBezTo>
                  <a:cubicBezTo>
                    <a:pt x="289" y="186"/>
                    <a:pt x="247" y="208"/>
                    <a:pt x="247" y="252"/>
                  </a:cubicBezTo>
                  <a:cubicBezTo>
                    <a:pt x="247" y="371"/>
                    <a:pt x="664" y="297"/>
                    <a:pt x="664" y="59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4" name="Freeform 51"/>
            <p:cNvSpPr>
              <a:spLocks noEditPoints="1"/>
            </p:cNvSpPr>
            <p:nvPr/>
          </p:nvSpPr>
          <p:spPr bwMode="auto">
            <a:xfrm>
              <a:off x="15676563" y="8078788"/>
              <a:ext cx="290513" cy="388938"/>
            </a:xfrm>
            <a:custGeom>
              <a:avLst/>
              <a:gdLst>
                <a:gd name="T0" fmla="*/ 864 w 864"/>
                <a:gd name="T1" fmla="*/ 426 h 1153"/>
                <a:gd name="T2" fmla="*/ 470 w 864"/>
                <a:gd name="T3" fmla="*/ 852 h 1153"/>
                <a:gd name="T4" fmla="*/ 208 w 864"/>
                <a:gd name="T5" fmla="*/ 735 h 1153"/>
                <a:gd name="T6" fmla="*/ 208 w 864"/>
                <a:gd name="T7" fmla="*/ 1153 h 1153"/>
                <a:gd name="T8" fmla="*/ 0 w 864"/>
                <a:gd name="T9" fmla="*/ 1153 h 1153"/>
                <a:gd name="T10" fmla="*/ 0 w 864"/>
                <a:gd name="T11" fmla="*/ 23 h 1153"/>
                <a:gd name="T12" fmla="*/ 208 w 864"/>
                <a:gd name="T13" fmla="*/ 23 h 1153"/>
                <a:gd name="T14" fmla="*/ 208 w 864"/>
                <a:gd name="T15" fmla="*/ 118 h 1153"/>
                <a:gd name="T16" fmla="*/ 470 w 864"/>
                <a:gd name="T17" fmla="*/ 0 h 1153"/>
                <a:gd name="T18" fmla="*/ 864 w 864"/>
                <a:gd name="T19" fmla="*/ 426 h 1153"/>
                <a:gd name="T20" fmla="*/ 655 w 864"/>
                <a:gd name="T21" fmla="*/ 426 h 1153"/>
                <a:gd name="T22" fmla="*/ 655 w 864"/>
                <a:gd name="T23" fmla="*/ 426 h 1153"/>
                <a:gd name="T24" fmla="*/ 431 w 864"/>
                <a:gd name="T25" fmla="*/ 199 h 1153"/>
                <a:gd name="T26" fmla="*/ 208 w 864"/>
                <a:gd name="T27" fmla="*/ 426 h 1153"/>
                <a:gd name="T28" fmla="*/ 431 w 864"/>
                <a:gd name="T29" fmla="*/ 654 h 1153"/>
                <a:gd name="T30" fmla="*/ 655 w 864"/>
                <a:gd name="T31" fmla="*/ 426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" h="1153">
                  <a:moveTo>
                    <a:pt x="864" y="426"/>
                  </a:moveTo>
                  <a:cubicBezTo>
                    <a:pt x="864" y="667"/>
                    <a:pt x="686" y="852"/>
                    <a:pt x="470" y="852"/>
                  </a:cubicBezTo>
                  <a:cubicBezTo>
                    <a:pt x="352" y="852"/>
                    <a:pt x="266" y="809"/>
                    <a:pt x="208" y="735"/>
                  </a:cubicBezTo>
                  <a:lnTo>
                    <a:pt x="208" y="1153"/>
                  </a:lnTo>
                  <a:lnTo>
                    <a:pt x="0" y="1153"/>
                  </a:lnTo>
                  <a:lnTo>
                    <a:pt x="0" y="23"/>
                  </a:lnTo>
                  <a:lnTo>
                    <a:pt x="208" y="23"/>
                  </a:lnTo>
                  <a:lnTo>
                    <a:pt x="208" y="118"/>
                  </a:lnTo>
                  <a:cubicBezTo>
                    <a:pt x="266" y="44"/>
                    <a:pt x="352" y="0"/>
                    <a:pt x="470" y="0"/>
                  </a:cubicBezTo>
                  <a:cubicBezTo>
                    <a:pt x="686" y="0"/>
                    <a:pt x="864" y="186"/>
                    <a:pt x="864" y="426"/>
                  </a:cubicBezTo>
                  <a:close/>
                  <a:moveTo>
                    <a:pt x="655" y="426"/>
                  </a:moveTo>
                  <a:lnTo>
                    <a:pt x="655" y="426"/>
                  </a:lnTo>
                  <a:cubicBezTo>
                    <a:pt x="655" y="291"/>
                    <a:pt x="560" y="199"/>
                    <a:pt x="431" y="199"/>
                  </a:cubicBezTo>
                  <a:cubicBezTo>
                    <a:pt x="303" y="199"/>
                    <a:pt x="208" y="291"/>
                    <a:pt x="208" y="426"/>
                  </a:cubicBezTo>
                  <a:cubicBezTo>
                    <a:pt x="208" y="562"/>
                    <a:pt x="303" y="654"/>
                    <a:pt x="431" y="654"/>
                  </a:cubicBezTo>
                  <a:cubicBezTo>
                    <a:pt x="560" y="654"/>
                    <a:pt x="655" y="562"/>
                    <a:pt x="655" y="42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5" name="Freeform 52"/>
            <p:cNvSpPr>
              <a:spLocks noEditPoints="1"/>
            </p:cNvSpPr>
            <p:nvPr/>
          </p:nvSpPr>
          <p:spPr bwMode="auto">
            <a:xfrm>
              <a:off x="15995650" y="8078788"/>
              <a:ext cx="290513" cy="287338"/>
            </a:xfrm>
            <a:custGeom>
              <a:avLst/>
              <a:gdLst>
                <a:gd name="T0" fmla="*/ 864 w 864"/>
                <a:gd name="T1" fmla="*/ 23 h 852"/>
                <a:gd name="T2" fmla="*/ 864 w 864"/>
                <a:gd name="T3" fmla="*/ 830 h 852"/>
                <a:gd name="T4" fmla="*/ 655 w 864"/>
                <a:gd name="T5" fmla="*/ 830 h 852"/>
                <a:gd name="T6" fmla="*/ 655 w 864"/>
                <a:gd name="T7" fmla="*/ 735 h 852"/>
                <a:gd name="T8" fmla="*/ 392 w 864"/>
                <a:gd name="T9" fmla="*/ 852 h 852"/>
                <a:gd name="T10" fmla="*/ 0 w 864"/>
                <a:gd name="T11" fmla="*/ 426 h 852"/>
                <a:gd name="T12" fmla="*/ 392 w 864"/>
                <a:gd name="T13" fmla="*/ 0 h 852"/>
                <a:gd name="T14" fmla="*/ 655 w 864"/>
                <a:gd name="T15" fmla="*/ 118 h 852"/>
                <a:gd name="T16" fmla="*/ 655 w 864"/>
                <a:gd name="T17" fmla="*/ 23 h 852"/>
                <a:gd name="T18" fmla="*/ 864 w 864"/>
                <a:gd name="T19" fmla="*/ 23 h 852"/>
                <a:gd name="T20" fmla="*/ 655 w 864"/>
                <a:gd name="T21" fmla="*/ 426 h 852"/>
                <a:gd name="T22" fmla="*/ 655 w 864"/>
                <a:gd name="T23" fmla="*/ 426 h 852"/>
                <a:gd name="T24" fmla="*/ 431 w 864"/>
                <a:gd name="T25" fmla="*/ 199 h 852"/>
                <a:gd name="T26" fmla="*/ 208 w 864"/>
                <a:gd name="T27" fmla="*/ 426 h 852"/>
                <a:gd name="T28" fmla="*/ 431 w 864"/>
                <a:gd name="T29" fmla="*/ 654 h 852"/>
                <a:gd name="T30" fmla="*/ 655 w 864"/>
                <a:gd name="T31" fmla="*/ 426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" h="852">
                  <a:moveTo>
                    <a:pt x="864" y="23"/>
                  </a:moveTo>
                  <a:lnTo>
                    <a:pt x="864" y="830"/>
                  </a:lnTo>
                  <a:lnTo>
                    <a:pt x="655" y="830"/>
                  </a:lnTo>
                  <a:lnTo>
                    <a:pt x="655" y="735"/>
                  </a:lnTo>
                  <a:cubicBezTo>
                    <a:pt x="597" y="807"/>
                    <a:pt x="510" y="852"/>
                    <a:pt x="392" y="852"/>
                  </a:cubicBezTo>
                  <a:cubicBezTo>
                    <a:pt x="178" y="852"/>
                    <a:pt x="0" y="667"/>
                    <a:pt x="0" y="426"/>
                  </a:cubicBezTo>
                  <a:cubicBezTo>
                    <a:pt x="0" y="186"/>
                    <a:pt x="178" y="0"/>
                    <a:pt x="392" y="0"/>
                  </a:cubicBezTo>
                  <a:cubicBezTo>
                    <a:pt x="510" y="0"/>
                    <a:pt x="597" y="45"/>
                    <a:pt x="655" y="118"/>
                  </a:cubicBezTo>
                  <a:lnTo>
                    <a:pt x="655" y="23"/>
                  </a:lnTo>
                  <a:lnTo>
                    <a:pt x="864" y="23"/>
                  </a:lnTo>
                  <a:close/>
                  <a:moveTo>
                    <a:pt x="655" y="426"/>
                  </a:moveTo>
                  <a:lnTo>
                    <a:pt x="655" y="426"/>
                  </a:lnTo>
                  <a:cubicBezTo>
                    <a:pt x="655" y="291"/>
                    <a:pt x="560" y="199"/>
                    <a:pt x="431" y="199"/>
                  </a:cubicBezTo>
                  <a:cubicBezTo>
                    <a:pt x="303" y="199"/>
                    <a:pt x="208" y="291"/>
                    <a:pt x="208" y="426"/>
                  </a:cubicBezTo>
                  <a:cubicBezTo>
                    <a:pt x="208" y="562"/>
                    <a:pt x="303" y="654"/>
                    <a:pt x="431" y="654"/>
                  </a:cubicBezTo>
                  <a:cubicBezTo>
                    <a:pt x="560" y="654"/>
                    <a:pt x="655" y="562"/>
                    <a:pt x="655" y="42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6" name="Freeform 53"/>
            <p:cNvSpPr>
              <a:spLocks/>
            </p:cNvSpPr>
            <p:nvPr/>
          </p:nvSpPr>
          <p:spPr bwMode="auto">
            <a:xfrm>
              <a:off x="16341725" y="8080376"/>
              <a:ext cx="153988" cy="277813"/>
            </a:xfrm>
            <a:custGeom>
              <a:avLst/>
              <a:gdLst>
                <a:gd name="T0" fmla="*/ 453 w 453"/>
                <a:gd name="T1" fmla="*/ 0 h 823"/>
                <a:gd name="T2" fmla="*/ 453 w 453"/>
                <a:gd name="T3" fmla="*/ 232 h 823"/>
                <a:gd name="T4" fmla="*/ 208 w 453"/>
                <a:gd name="T5" fmla="*/ 437 h 823"/>
                <a:gd name="T6" fmla="*/ 208 w 453"/>
                <a:gd name="T7" fmla="*/ 823 h 823"/>
                <a:gd name="T8" fmla="*/ 0 w 453"/>
                <a:gd name="T9" fmla="*/ 823 h 823"/>
                <a:gd name="T10" fmla="*/ 0 w 453"/>
                <a:gd name="T11" fmla="*/ 16 h 823"/>
                <a:gd name="T12" fmla="*/ 208 w 453"/>
                <a:gd name="T13" fmla="*/ 16 h 823"/>
                <a:gd name="T14" fmla="*/ 208 w 453"/>
                <a:gd name="T15" fmla="*/ 155 h 823"/>
                <a:gd name="T16" fmla="*/ 453 w 453"/>
                <a:gd name="T17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823">
                  <a:moveTo>
                    <a:pt x="453" y="0"/>
                  </a:moveTo>
                  <a:lnTo>
                    <a:pt x="453" y="232"/>
                  </a:lnTo>
                  <a:cubicBezTo>
                    <a:pt x="345" y="219"/>
                    <a:pt x="208" y="268"/>
                    <a:pt x="208" y="437"/>
                  </a:cubicBezTo>
                  <a:lnTo>
                    <a:pt x="208" y="823"/>
                  </a:lnTo>
                  <a:lnTo>
                    <a:pt x="0" y="823"/>
                  </a:lnTo>
                  <a:lnTo>
                    <a:pt x="0" y="16"/>
                  </a:lnTo>
                  <a:lnTo>
                    <a:pt x="208" y="16"/>
                  </a:lnTo>
                  <a:lnTo>
                    <a:pt x="208" y="155"/>
                  </a:lnTo>
                  <a:cubicBezTo>
                    <a:pt x="250" y="45"/>
                    <a:pt x="352" y="0"/>
                    <a:pt x="45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7" name="Freeform 54"/>
            <p:cNvSpPr>
              <a:spLocks noEditPoints="1"/>
            </p:cNvSpPr>
            <p:nvPr/>
          </p:nvSpPr>
          <p:spPr bwMode="auto">
            <a:xfrm>
              <a:off x="16503650" y="8078788"/>
              <a:ext cx="290513" cy="287338"/>
            </a:xfrm>
            <a:custGeom>
              <a:avLst/>
              <a:gdLst>
                <a:gd name="T0" fmla="*/ 864 w 864"/>
                <a:gd name="T1" fmla="*/ 23 h 852"/>
                <a:gd name="T2" fmla="*/ 864 w 864"/>
                <a:gd name="T3" fmla="*/ 830 h 852"/>
                <a:gd name="T4" fmla="*/ 656 w 864"/>
                <a:gd name="T5" fmla="*/ 830 h 852"/>
                <a:gd name="T6" fmla="*/ 656 w 864"/>
                <a:gd name="T7" fmla="*/ 735 h 852"/>
                <a:gd name="T8" fmla="*/ 393 w 864"/>
                <a:gd name="T9" fmla="*/ 852 h 852"/>
                <a:gd name="T10" fmla="*/ 0 w 864"/>
                <a:gd name="T11" fmla="*/ 426 h 852"/>
                <a:gd name="T12" fmla="*/ 393 w 864"/>
                <a:gd name="T13" fmla="*/ 0 h 852"/>
                <a:gd name="T14" fmla="*/ 656 w 864"/>
                <a:gd name="T15" fmla="*/ 118 h 852"/>
                <a:gd name="T16" fmla="*/ 656 w 864"/>
                <a:gd name="T17" fmla="*/ 23 h 852"/>
                <a:gd name="T18" fmla="*/ 864 w 864"/>
                <a:gd name="T19" fmla="*/ 23 h 852"/>
                <a:gd name="T20" fmla="*/ 656 w 864"/>
                <a:gd name="T21" fmla="*/ 426 h 852"/>
                <a:gd name="T22" fmla="*/ 656 w 864"/>
                <a:gd name="T23" fmla="*/ 426 h 852"/>
                <a:gd name="T24" fmla="*/ 431 w 864"/>
                <a:gd name="T25" fmla="*/ 199 h 852"/>
                <a:gd name="T26" fmla="*/ 209 w 864"/>
                <a:gd name="T27" fmla="*/ 426 h 852"/>
                <a:gd name="T28" fmla="*/ 431 w 864"/>
                <a:gd name="T29" fmla="*/ 654 h 852"/>
                <a:gd name="T30" fmla="*/ 656 w 864"/>
                <a:gd name="T31" fmla="*/ 426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" h="852">
                  <a:moveTo>
                    <a:pt x="864" y="23"/>
                  </a:moveTo>
                  <a:lnTo>
                    <a:pt x="864" y="830"/>
                  </a:lnTo>
                  <a:lnTo>
                    <a:pt x="656" y="830"/>
                  </a:lnTo>
                  <a:lnTo>
                    <a:pt x="656" y="735"/>
                  </a:lnTo>
                  <a:cubicBezTo>
                    <a:pt x="598" y="807"/>
                    <a:pt x="510" y="852"/>
                    <a:pt x="393" y="852"/>
                  </a:cubicBezTo>
                  <a:cubicBezTo>
                    <a:pt x="178" y="852"/>
                    <a:pt x="0" y="667"/>
                    <a:pt x="0" y="426"/>
                  </a:cubicBezTo>
                  <a:cubicBezTo>
                    <a:pt x="0" y="186"/>
                    <a:pt x="178" y="0"/>
                    <a:pt x="393" y="0"/>
                  </a:cubicBezTo>
                  <a:cubicBezTo>
                    <a:pt x="510" y="0"/>
                    <a:pt x="598" y="45"/>
                    <a:pt x="656" y="118"/>
                  </a:cubicBezTo>
                  <a:lnTo>
                    <a:pt x="656" y="23"/>
                  </a:lnTo>
                  <a:lnTo>
                    <a:pt x="864" y="23"/>
                  </a:lnTo>
                  <a:close/>
                  <a:moveTo>
                    <a:pt x="656" y="426"/>
                  </a:moveTo>
                  <a:lnTo>
                    <a:pt x="656" y="426"/>
                  </a:lnTo>
                  <a:cubicBezTo>
                    <a:pt x="656" y="291"/>
                    <a:pt x="560" y="199"/>
                    <a:pt x="431" y="199"/>
                  </a:cubicBezTo>
                  <a:cubicBezTo>
                    <a:pt x="304" y="199"/>
                    <a:pt x="209" y="291"/>
                    <a:pt x="209" y="426"/>
                  </a:cubicBezTo>
                  <a:cubicBezTo>
                    <a:pt x="209" y="562"/>
                    <a:pt x="304" y="654"/>
                    <a:pt x="431" y="654"/>
                  </a:cubicBezTo>
                  <a:cubicBezTo>
                    <a:pt x="560" y="654"/>
                    <a:pt x="656" y="562"/>
                    <a:pt x="656" y="42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8" name="Freeform 55"/>
            <p:cNvSpPr>
              <a:spLocks/>
            </p:cNvSpPr>
            <p:nvPr/>
          </p:nvSpPr>
          <p:spPr bwMode="auto">
            <a:xfrm>
              <a:off x="13582650" y="8462963"/>
              <a:ext cx="279400" cy="381000"/>
            </a:xfrm>
            <a:custGeom>
              <a:avLst/>
              <a:gdLst>
                <a:gd name="T0" fmla="*/ 831 w 831"/>
                <a:gd name="T1" fmla="*/ 213 h 1130"/>
                <a:gd name="T2" fmla="*/ 526 w 831"/>
                <a:gd name="T3" fmla="*/ 213 h 1130"/>
                <a:gd name="T4" fmla="*/ 526 w 831"/>
                <a:gd name="T5" fmla="*/ 1130 h 1130"/>
                <a:gd name="T6" fmla="*/ 303 w 831"/>
                <a:gd name="T7" fmla="*/ 1130 h 1130"/>
                <a:gd name="T8" fmla="*/ 303 w 831"/>
                <a:gd name="T9" fmla="*/ 213 h 1130"/>
                <a:gd name="T10" fmla="*/ 0 w 831"/>
                <a:gd name="T11" fmla="*/ 213 h 1130"/>
                <a:gd name="T12" fmla="*/ 0 w 831"/>
                <a:gd name="T13" fmla="*/ 0 h 1130"/>
                <a:gd name="T14" fmla="*/ 831 w 831"/>
                <a:gd name="T15" fmla="*/ 0 h 1130"/>
                <a:gd name="T16" fmla="*/ 831 w 831"/>
                <a:gd name="T17" fmla="*/ 213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" h="1130">
                  <a:moveTo>
                    <a:pt x="831" y="213"/>
                  </a:moveTo>
                  <a:lnTo>
                    <a:pt x="526" y="213"/>
                  </a:lnTo>
                  <a:lnTo>
                    <a:pt x="526" y="1130"/>
                  </a:lnTo>
                  <a:lnTo>
                    <a:pt x="303" y="1130"/>
                  </a:lnTo>
                  <a:lnTo>
                    <a:pt x="303" y="213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831" y="0"/>
                  </a:lnTo>
                  <a:lnTo>
                    <a:pt x="831" y="213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9" name="Freeform 56"/>
            <p:cNvSpPr>
              <a:spLocks/>
            </p:cNvSpPr>
            <p:nvPr/>
          </p:nvSpPr>
          <p:spPr bwMode="auto">
            <a:xfrm>
              <a:off x="13858875" y="8566151"/>
              <a:ext cx="152400" cy="277813"/>
            </a:xfrm>
            <a:custGeom>
              <a:avLst/>
              <a:gdLst>
                <a:gd name="T0" fmla="*/ 453 w 453"/>
                <a:gd name="T1" fmla="*/ 0 h 823"/>
                <a:gd name="T2" fmla="*/ 453 w 453"/>
                <a:gd name="T3" fmla="*/ 233 h 823"/>
                <a:gd name="T4" fmla="*/ 208 w 453"/>
                <a:gd name="T5" fmla="*/ 438 h 823"/>
                <a:gd name="T6" fmla="*/ 208 w 453"/>
                <a:gd name="T7" fmla="*/ 823 h 823"/>
                <a:gd name="T8" fmla="*/ 0 w 453"/>
                <a:gd name="T9" fmla="*/ 823 h 823"/>
                <a:gd name="T10" fmla="*/ 0 w 453"/>
                <a:gd name="T11" fmla="*/ 16 h 823"/>
                <a:gd name="T12" fmla="*/ 208 w 453"/>
                <a:gd name="T13" fmla="*/ 16 h 823"/>
                <a:gd name="T14" fmla="*/ 208 w 453"/>
                <a:gd name="T15" fmla="*/ 155 h 823"/>
                <a:gd name="T16" fmla="*/ 453 w 453"/>
                <a:gd name="T17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823">
                  <a:moveTo>
                    <a:pt x="453" y="0"/>
                  </a:moveTo>
                  <a:lnTo>
                    <a:pt x="453" y="233"/>
                  </a:lnTo>
                  <a:cubicBezTo>
                    <a:pt x="345" y="220"/>
                    <a:pt x="208" y="268"/>
                    <a:pt x="208" y="438"/>
                  </a:cubicBezTo>
                  <a:lnTo>
                    <a:pt x="208" y="823"/>
                  </a:lnTo>
                  <a:lnTo>
                    <a:pt x="0" y="823"/>
                  </a:lnTo>
                  <a:lnTo>
                    <a:pt x="0" y="16"/>
                  </a:lnTo>
                  <a:lnTo>
                    <a:pt x="208" y="16"/>
                  </a:lnTo>
                  <a:lnTo>
                    <a:pt x="208" y="155"/>
                  </a:lnTo>
                  <a:cubicBezTo>
                    <a:pt x="250" y="45"/>
                    <a:pt x="352" y="0"/>
                    <a:pt x="45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0" name="Freeform 57"/>
            <p:cNvSpPr>
              <a:spLocks noEditPoints="1"/>
            </p:cNvSpPr>
            <p:nvPr/>
          </p:nvSpPr>
          <p:spPr bwMode="auto">
            <a:xfrm>
              <a:off x="14020800" y="8564563"/>
              <a:ext cx="290513" cy="287338"/>
            </a:xfrm>
            <a:custGeom>
              <a:avLst/>
              <a:gdLst>
                <a:gd name="T0" fmla="*/ 864 w 864"/>
                <a:gd name="T1" fmla="*/ 22 h 852"/>
                <a:gd name="T2" fmla="*/ 864 w 864"/>
                <a:gd name="T3" fmla="*/ 829 h 852"/>
                <a:gd name="T4" fmla="*/ 655 w 864"/>
                <a:gd name="T5" fmla="*/ 829 h 852"/>
                <a:gd name="T6" fmla="*/ 655 w 864"/>
                <a:gd name="T7" fmla="*/ 734 h 852"/>
                <a:gd name="T8" fmla="*/ 392 w 864"/>
                <a:gd name="T9" fmla="*/ 852 h 852"/>
                <a:gd name="T10" fmla="*/ 0 w 864"/>
                <a:gd name="T11" fmla="*/ 426 h 852"/>
                <a:gd name="T12" fmla="*/ 392 w 864"/>
                <a:gd name="T13" fmla="*/ 0 h 852"/>
                <a:gd name="T14" fmla="*/ 655 w 864"/>
                <a:gd name="T15" fmla="*/ 117 h 852"/>
                <a:gd name="T16" fmla="*/ 655 w 864"/>
                <a:gd name="T17" fmla="*/ 22 h 852"/>
                <a:gd name="T18" fmla="*/ 864 w 864"/>
                <a:gd name="T19" fmla="*/ 22 h 852"/>
                <a:gd name="T20" fmla="*/ 655 w 864"/>
                <a:gd name="T21" fmla="*/ 426 h 852"/>
                <a:gd name="T22" fmla="*/ 655 w 864"/>
                <a:gd name="T23" fmla="*/ 426 h 852"/>
                <a:gd name="T24" fmla="*/ 431 w 864"/>
                <a:gd name="T25" fmla="*/ 198 h 852"/>
                <a:gd name="T26" fmla="*/ 208 w 864"/>
                <a:gd name="T27" fmla="*/ 426 h 852"/>
                <a:gd name="T28" fmla="*/ 431 w 864"/>
                <a:gd name="T29" fmla="*/ 653 h 852"/>
                <a:gd name="T30" fmla="*/ 655 w 864"/>
                <a:gd name="T31" fmla="*/ 426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" h="852">
                  <a:moveTo>
                    <a:pt x="864" y="22"/>
                  </a:moveTo>
                  <a:lnTo>
                    <a:pt x="864" y="829"/>
                  </a:lnTo>
                  <a:lnTo>
                    <a:pt x="655" y="829"/>
                  </a:lnTo>
                  <a:lnTo>
                    <a:pt x="655" y="734"/>
                  </a:lnTo>
                  <a:cubicBezTo>
                    <a:pt x="597" y="807"/>
                    <a:pt x="510" y="852"/>
                    <a:pt x="392" y="852"/>
                  </a:cubicBezTo>
                  <a:cubicBezTo>
                    <a:pt x="178" y="852"/>
                    <a:pt x="0" y="666"/>
                    <a:pt x="0" y="426"/>
                  </a:cubicBezTo>
                  <a:cubicBezTo>
                    <a:pt x="0" y="185"/>
                    <a:pt x="178" y="0"/>
                    <a:pt x="392" y="0"/>
                  </a:cubicBezTo>
                  <a:cubicBezTo>
                    <a:pt x="510" y="0"/>
                    <a:pt x="597" y="45"/>
                    <a:pt x="655" y="117"/>
                  </a:cubicBezTo>
                  <a:lnTo>
                    <a:pt x="655" y="22"/>
                  </a:lnTo>
                  <a:lnTo>
                    <a:pt x="864" y="22"/>
                  </a:lnTo>
                  <a:close/>
                  <a:moveTo>
                    <a:pt x="655" y="426"/>
                  </a:moveTo>
                  <a:lnTo>
                    <a:pt x="655" y="426"/>
                  </a:lnTo>
                  <a:cubicBezTo>
                    <a:pt x="655" y="290"/>
                    <a:pt x="560" y="198"/>
                    <a:pt x="431" y="198"/>
                  </a:cubicBezTo>
                  <a:cubicBezTo>
                    <a:pt x="304" y="198"/>
                    <a:pt x="208" y="290"/>
                    <a:pt x="208" y="426"/>
                  </a:cubicBezTo>
                  <a:cubicBezTo>
                    <a:pt x="208" y="561"/>
                    <a:pt x="304" y="653"/>
                    <a:pt x="431" y="653"/>
                  </a:cubicBezTo>
                  <a:cubicBezTo>
                    <a:pt x="560" y="653"/>
                    <a:pt x="655" y="561"/>
                    <a:pt x="655" y="42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1" name="Freeform 58"/>
            <p:cNvSpPr>
              <a:spLocks noEditPoints="1"/>
            </p:cNvSpPr>
            <p:nvPr/>
          </p:nvSpPr>
          <p:spPr bwMode="auto">
            <a:xfrm>
              <a:off x="14366875" y="8462963"/>
              <a:ext cx="292100" cy="388938"/>
            </a:xfrm>
            <a:custGeom>
              <a:avLst/>
              <a:gdLst>
                <a:gd name="T0" fmla="*/ 864 w 864"/>
                <a:gd name="T1" fmla="*/ 727 h 1153"/>
                <a:gd name="T2" fmla="*/ 470 w 864"/>
                <a:gd name="T3" fmla="*/ 1153 h 1153"/>
                <a:gd name="T4" fmla="*/ 208 w 864"/>
                <a:gd name="T5" fmla="*/ 1035 h 1153"/>
                <a:gd name="T6" fmla="*/ 208 w 864"/>
                <a:gd name="T7" fmla="*/ 1130 h 1153"/>
                <a:gd name="T8" fmla="*/ 0 w 864"/>
                <a:gd name="T9" fmla="*/ 1130 h 1153"/>
                <a:gd name="T10" fmla="*/ 0 w 864"/>
                <a:gd name="T11" fmla="*/ 0 h 1153"/>
                <a:gd name="T12" fmla="*/ 208 w 864"/>
                <a:gd name="T13" fmla="*/ 0 h 1153"/>
                <a:gd name="T14" fmla="*/ 208 w 864"/>
                <a:gd name="T15" fmla="*/ 418 h 1153"/>
                <a:gd name="T16" fmla="*/ 470 w 864"/>
                <a:gd name="T17" fmla="*/ 301 h 1153"/>
                <a:gd name="T18" fmla="*/ 864 w 864"/>
                <a:gd name="T19" fmla="*/ 727 h 1153"/>
                <a:gd name="T20" fmla="*/ 655 w 864"/>
                <a:gd name="T21" fmla="*/ 727 h 1153"/>
                <a:gd name="T22" fmla="*/ 655 w 864"/>
                <a:gd name="T23" fmla="*/ 727 h 1153"/>
                <a:gd name="T24" fmla="*/ 431 w 864"/>
                <a:gd name="T25" fmla="*/ 499 h 1153"/>
                <a:gd name="T26" fmla="*/ 208 w 864"/>
                <a:gd name="T27" fmla="*/ 727 h 1153"/>
                <a:gd name="T28" fmla="*/ 431 w 864"/>
                <a:gd name="T29" fmla="*/ 954 h 1153"/>
                <a:gd name="T30" fmla="*/ 655 w 864"/>
                <a:gd name="T31" fmla="*/ 727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" h="1153">
                  <a:moveTo>
                    <a:pt x="864" y="727"/>
                  </a:moveTo>
                  <a:cubicBezTo>
                    <a:pt x="864" y="967"/>
                    <a:pt x="686" y="1153"/>
                    <a:pt x="470" y="1153"/>
                  </a:cubicBezTo>
                  <a:cubicBezTo>
                    <a:pt x="352" y="1153"/>
                    <a:pt x="266" y="1109"/>
                    <a:pt x="208" y="1035"/>
                  </a:cubicBezTo>
                  <a:lnTo>
                    <a:pt x="208" y="1130"/>
                  </a:lnTo>
                  <a:lnTo>
                    <a:pt x="0" y="1130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208" y="418"/>
                  </a:lnTo>
                  <a:cubicBezTo>
                    <a:pt x="266" y="344"/>
                    <a:pt x="352" y="301"/>
                    <a:pt x="470" y="301"/>
                  </a:cubicBezTo>
                  <a:cubicBezTo>
                    <a:pt x="686" y="301"/>
                    <a:pt x="864" y="486"/>
                    <a:pt x="864" y="727"/>
                  </a:cubicBezTo>
                  <a:close/>
                  <a:moveTo>
                    <a:pt x="655" y="727"/>
                  </a:moveTo>
                  <a:lnTo>
                    <a:pt x="655" y="727"/>
                  </a:lnTo>
                  <a:cubicBezTo>
                    <a:pt x="655" y="591"/>
                    <a:pt x="560" y="499"/>
                    <a:pt x="431" y="499"/>
                  </a:cubicBezTo>
                  <a:cubicBezTo>
                    <a:pt x="303" y="499"/>
                    <a:pt x="208" y="591"/>
                    <a:pt x="208" y="727"/>
                  </a:cubicBezTo>
                  <a:cubicBezTo>
                    <a:pt x="208" y="862"/>
                    <a:pt x="303" y="954"/>
                    <a:pt x="431" y="954"/>
                  </a:cubicBezTo>
                  <a:cubicBezTo>
                    <a:pt x="560" y="954"/>
                    <a:pt x="655" y="862"/>
                    <a:pt x="655" y="727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2" name="Freeform 59"/>
            <p:cNvSpPr>
              <a:spLocks noEditPoints="1"/>
            </p:cNvSpPr>
            <p:nvPr/>
          </p:nvSpPr>
          <p:spPr bwMode="auto">
            <a:xfrm>
              <a:off x="14685963" y="8564563"/>
              <a:ext cx="290513" cy="287338"/>
            </a:xfrm>
            <a:custGeom>
              <a:avLst/>
              <a:gdLst>
                <a:gd name="T0" fmla="*/ 863 w 863"/>
                <a:gd name="T1" fmla="*/ 22 h 852"/>
                <a:gd name="T2" fmla="*/ 863 w 863"/>
                <a:gd name="T3" fmla="*/ 829 h 852"/>
                <a:gd name="T4" fmla="*/ 655 w 863"/>
                <a:gd name="T5" fmla="*/ 829 h 852"/>
                <a:gd name="T6" fmla="*/ 655 w 863"/>
                <a:gd name="T7" fmla="*/ 734 h 852"/>
                <a:gd name="T8" fmla="*/ 392 w 863"/>
                <a:gd name="T9" fmla="*/ 852 h 852"/>
                <a:gd name="T10" fmla="*/ 0 w 863"/>
                <a:gd name="T11" fmla="*/ 426 h 852"/>
                <a:gd name="T12" fmla="*/ 392 w 863"/>
                <a:gd name="T13" fmla="*/ 0 h 852"/>
                <a:gd name="T14" fmla="*/ 655 w 863"/>
                <a:gd name="T15" fmla="*/ 117 h 852"/>
                <a:gd name="T16" fmla="*/ 655 w 863"/>
                <a:gd name="T17" fmla="*/ 22 h 852"/>
                <a:gd name="T18" fmla="*/ 863 w 863"/>
                <a:gd name="T19" fmla="*/ 22 h 852"/>
                <a:gd name="T20" fmla="*/ 655 w 863"/>
                <a:gd name="T21" fmla="*/ 426 h 852"/>
                <a:gd name="T22" fmla="*/ 655 w 863"/>
                <a:gd name="T23" fmla="*/ 426 h 852"/>
                <a:gd name="T24" fmla="*/ 431 w 863"/>
                <a:gd name="T25" fmla="*/ 198 h 852"/>
                <a:gd name="T26" fmla="*/ 208 w 863"/>
                <a:gd name="T27" fmla="*/ 426 h 852"/>
                <a:gd name="T28" fmla="*/ 431 w 863"/>
                <a:gd name="T29" fmla="*/ 653 h 852"/>
                <a:gd name="T30" fmla="*/ 655 w 863"/>
                <a:gd name="T31" fmla="*/ 426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3" h="852">
                  <a:moveTo>
                    <a:pt x="863" y="22"/>
                  </a:moveTo>
                  <a:lnTo>
                    <a:pt x="863" y="829"/>
                  </a:lnTo>
                  <a:lnTo>
                    <a:pt x="655" y="829"/>
                  </a:lnTo>
                  <a:lnTo>
                    <a:pt x="655" y="734"/>
                  </a:lnTo>
                  <a:cubicBezTo>
                    <a:pt x="597" y="807"/>
                    <a:pt x="510" y="852"/>
                    <a:pt x="392" y="852"/>
                  </a:cubicBezTo>
                  <a:cubicBezTo>
                    <a:pt x="177" y="852"/>
                    <a:pt x="0" y="666"/>
                    <a:pt x="0" y="426"/>
                  </a:cubicBezTo>
                  <a:cubicBezTo>
                    <a:pt x="0" y="185"/>
                    <a:pt x="177" y="0"/>
                    <a:pt x="392" y="0"/>
                  </a:cubicBezTo>
                  <a:cubicBezTo>
                    <a:pt x="510" y="0"/>
                    <a:pt x="597" y="45"/>
                    <a:pt x="655" y="117"/>
                  </a:cubicBezTo>
                  <a:lnTo>
                    <a:pt x="655" y="22"/>
                  </a:lnTo>
                  <a:lnTo>
                    <a:pt x="863" y="22"/>
                  </a:lnTo>
                  <a:close/>
                  <a:moveTo>
                    <a:pt x="655" y="426"/>
                  </a:moveTo>
                  <a:lnTo>
                    <a:pt x="655" y="426"/>
                  </a:lnTo>
                  <a:cubicBezTo>
                    <a:pt x="655" y="290"/>
                    <a:pt x="560" y="198"/>
                    <a:pt x="431" y="198"/>
                  </a:cubicBezTo>
                  <a:cubicBezTo>
                    <a:pt x="303" y="198"/>
                    <a:pt x="208" y="290"/>
                    <a:pt x="208" y="426"/>
                  </a:cubicBezTo>
                  <a:cubicBezTo>
                    <a:pt x="208" y="561"/>
                    <a:pt x="303" y="653"/>
                    <a:pt x="431" y="653"/>
                  </a:cubicBezTo>
                  <a:cubicBezTo>
                    <a:pt x="560" y="653"/>
                    <a:pt x="655" y="561"/>
                    <a:pt x="655" y="42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3" name="Freeform 60"/>
            <p:cNvSpPr>
              <a:spLocks noEditPoints="1"/>
            </p:cNvSpPr>
            <p:nvPr/>
          </p:nvSpPr>
          <p:spPr bwMode="auto">
            <a:xfrm>
              <a:off x="14987588" y="8453438"/>
              <a:ext cx="127000" cy="511175"/>
            </a:xfrm>
            <a:custGeom>
              <a:avLst/>
              <a:gdLst>
                <a:gd name="T0" fmla="*/ 143 w 376"/>
                <a:gd name="T1" fmla="*/ 353 h 1520"/>
                <a:gd name="T2" fmla="*/ 352 w 376"/>
                <a:gd name="T3" fmla="*/ 353 h 1520"/>
                <a:gd name="T4" fmla="*/ 352 w 376"/>
                <a:gd name="T5" fmla="*/ 1176 h 1520"/>
                <a:gd name="T6" fmla="*/ 0 w 376"/>
                <a:gd name="T7" fmla="*/ 1506 h 1520"/>
                <a:gd name="T8" fmla="*/ 0 w 376"/>
                <a:gd name="T9" fmla="*/ 1306 h 1520"/>
                <a:gd name="T10" fmla="*/ 143 w 376"/>
                <a:gd name="T11" fmla="*/ 1176 h 1520"/>
                <a:gd name="T12" fmla="*/ 143 w 376"/>
                <a:gd name="T13" fmla="*/ 353 h 1520"/>
                <a:gd name="T14" fmla="*/ 119 w 376"/>
                <a:gd name="T15" fmla="*/ 129 h 1520"/>
                <a:gd name="T16" fmla="*/ 119 w 376"/>
                <a:gd name="T17" fmla="*/ 129 h 1520"/>
                <a:gd name="T18" fmla="*/ 248 w 376"/>
                <a:gd name="T19" fmla="*/ 0 h 1520"/>
                <a:gd name="T20" fmla="*/ 376 w 376"/>
                <a:gd name="T21" fmla="*/ 129 h 1520"/>
                <a:gd name="T22" fmla="*/ 248 w 376"/>
                <a:gd name="T23" fmla="*/ 256 h 1520"/>
                <a:gd name="T24" fmla="*/ 119 w 376"/>
                <a:gd name="T25" fmla="*/ 129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6" h="1520">
                  <a:moveTo>
                    <a:pt x="143" y="353"/>
                  </a:moveTo>
                  <a:lnTo>
                    <a:pt x="352" y="353"/>
                  </a:lnTo>
                  <a:lnTo>
                    <a:pt x="352" y="1176"/>
                  </a:lnTo>
                  <a:cubicBezTo>
                    <a:pt x="352" y="1414"/>
                    <a:pt x="239" y="1520"/>
                    <a:pt x="0" y="1506"/>
                  </a:cubicBezTo>
                  <a:lnTo>
                    <a:pt x="0" y="1306"/>
                  </a:lnTo>
                  <a:cubicBezTo>
                    <a:pt x="98" y="1312"/>
                    <a:pt x="143" y="1275"/>
                    <a:pt x="143" y="1176"/>
                  </a:cubicBezTo>
                  <a:lnTo>
                    <a:pt x="143" y="353"/>
                  </a:lnTo>
                  <a:close/>
                  <a:moveTo>
                    <a:pt x="119" y="129"/>
                  </a:moveTo>
                  <a:lnTo>
                    <a:pt x="119" y="129"/>
                  </a:lnTo>
                  <a:cubicBezTo>
                    <a:pt x="119" y="59"/>
                    <a:pt x="177" y="0"/>
                    <a:pt x="248" y="0"/>
                  </a:cubicBezTo>
                  <a:cubicBezTo>
                    <a:pt x="318" y="0"/>
                    <a:pt x="376" y="59"/>
                    <a:pt x="376" y="129"/>
                  </a:cubicBezTo>
                  <a:cubicBezTo>
                    <a:pt x="376" y="198"/>
                    <a:pt x="318" y="256"/>
                    <a:pt x="248" y="256"/>
                  </a:cubicBezTo>
                  <a:cubicBezTo>
                    <a:pt x="177" y="256"/>
                    <a:pt x="119" y="198"/>
                    <a:pt x="119" y="12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4" name="Freeform 61"/>
            <p:cNvSpPr>
              <a:spLocks noEditPoints="1"/>
            </p:cNvSpPr>
            <p:nvPr/>
          </p:nvSpPr>
          <p:spPr bwMode="auto">
            <a:xfrm>
              <a:off x="15149513" y="8564563"/>
              <a:ext cx="290513" cy="287338"/>
            </a:xfrm>
            <a:custGeom>
              <a:avLst/>
              <a:gdLst>
                <a:gd name="T0" fmla="*/ 863 w 863"/>
                <a:gd name="T1" fmla="*/ 22 h 852"/>
                <a:gd name="T2" fmla="*/ 863 w 863"/>
                <a:gd name="T3" fmla="*/ 829 h 852"/>
                <a:gd name="T4" fmla="*/ 655 w 863"/>
                <a:gd name="T5" fmla="*/ 829 h 852"/>
                <a:gd name="T6" fmla="*/ 655 w 863"/>
                <a:gd name="T7" fmla="*/ 734 h 852"/>
                <a:gd name="T8" fmla="*/ 392 w 863"/>
                <a:gd name="T9" fmla="*/ 852 h 852"/>
                <a:gd name="T10" fmla="*/ 0 w 863"/>
                <a:gd name="T11" fmla="*/ 426 h 852"/>
                <a:gd name="T12" fmla="*/ 392 w 863"/>
                <a:gd name="T13" fmla="*/ 0 h 852"/>
                <a:gd name="T14" fmla="*/ 655 w 863"/>
                <a:gd name="T15" fmla="*/ 117 h 852"/>
                <a:gd name="T16" fmla="*/ 655 w 863"/>
                <a:gd name="T17" fmla="*/ 22 h 852"/>
                <a:gd name="T18" fmla="*/ 863 w 863"/>
                <a:gd name="T19" fmla="*/ 22 h 852"/>
                <a:gd name="T20" fmla="*/ 655 w 863"/>
                <a:gd name="T21" fmla="*/ 426 h 852"/>
                <a:gd name="T22" fmla="*/ 655 w 863"/>
                <a:gd name="T23" fmla="*/ 426 h 852"/>
                <a:gd name="T24" fmla="*/ 431 w 863"/>
                <a:gd name="T25" fmla="*/ 198 h 852"/>
                <a:gd name="T26" fmla="*/ 208 w 863"/>
                <a:gd name="T27" fmla="*/ 426 h 852"/>
                <a:gd name="T28" fmla="*/ 431 w 863"/>
                <a:gd name="T29" fmla="*/ 653 h 852"/>
                <a:gd name="T30" fmla="*/ 655 w 863"/>
                <a:gd name="T31" fmla="*/ 426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3" h="852">
                  <a:moveTo>
                    <a:pt x="863" y="22"/>
                  </a:moveTo>
                  <a:lnTo>
                    <a:pt x="863" y="829"/>
                  </a:lnTo>
                  <a:lnTo>
                    <a:pt x="655" y="829"/>
                  </a:lnTo>
                  <a:lnTo>
                    <a:pt x="655" y="734"/>
                  </a:lnTo>
                  <a:cubicBezTo>
                    <a:pt x="597" y="807"/>
                    <a:pt x="510" y="852"/>
                    <a:pt x="392" y="852"/>
                  </a:cubicBezTo>
                  <a:cubicBezTo>
                    <a:pt x="177" y="852"/>
                    <a:pt x="0" y="666"/>
                    <a:pt x="0" y="426"/>
                  </a:cubicBezTo>
                  <a:cubicBezTo>
                    <a:pt x="0" y="185"/>
                    <a:pt x="177" y="0"/>
                    <a:pt x="392" y="0"/>
                  </a:cubicBezTo>
                  <a:cubicBezTo>
                    <a:pt x="510" y="0"/>
                    <a:pt x="597" y="45"/>
                    <a:pt x="655" y="117"/>
                  </a:cubicBezTo>
                  <a:lnTo>
                    <a:pt x="655" y="22"/>
                  </a:lnTo>
                  <a:lnTo>
                    <a:pt x="863" y="22"/>
                  </a:lnTo>
                  <a:close/>
                  <a:moveTo>
                    <a:pt x="655" y="426"/>
                  </a:moveTo>
                  <a:lnTo>
                    <a:pt x="655" y="426"/>
                  </a:lnTo>
                  <a:cubicBezTo>
                    <a:pt x="655" y="290"/>
                    <a:pt x="560" y="198"/>
                    <a:pt x="431" y="198"/>
                  </a:cubicBezTo>
                  <a:cubicBezTo>
                    <a:pt x="303" y="198"/>
                    <a:pt x="208" y="290"/>
                    <a:pt x="208" y="426"/>
                  </a:cubicBezTo>
                  <a:cubicBezTo>
                    <a:pt x="208" y="561"/>
                    <a:pt x="303" y="653"/>
                    <a:pt x="431" y="653"/>
                  </a:cubicBezTo>
                  <a:cubicBezTo>
                    <a:pt x="560" y="653"/>
                    <a:pt x="655" y="561"/>
                    <a:pt x="655" y="42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>
              <a:off x="15495588" y="8566151"/>
              <a:ext cx="152400" cy="277813"/>
            </a:xfrm>
            <a:custGeom>
              <a:avLst/>
              <a:gdLst>
                <a:gd name="T0" fmla="*/ 454 w 454"/>
                <a:gd name="T1" fmla="*/ 0 h 823"/>
                <a:gd name="T2" fmla="*/ 454 w 454"/>
                <a:gd name="T3" fmla="*/ 233 h 823"/>
                <a:gd name="T4" fmla="*/ 209 w 454"/>
                <a:gd name="T5" fmla="*/ 438 h 823"/>
                <a:gd name="T6" fmla="*/ 209 w 454"/>
                <a:gd name="T7" fmla="*/ 823 h 823"/>
                <a:gd name="T8" fmla="*/ 0 w 454"/>
                <a:gd name="T9" fmla="*/ 823 h 823"/>
                <a:gd name="T10" fmla="*/ 0 w 454"/>
                <a:gd name="T11" fmla="*/ 16 h 823"/>
                <a:gd name="T12" fmla="*/ 209 w 454"/>
                <a:gd name="T13" fmla="*/ 16 h 823"/>
                <a:gd name="T14" fmla="*/ 209 w 454"/>
                <a:gd name="T15" fmla="*/ 155 h 823"/>
                <a:gd name="T16" fmla="*/ 454 w 454"/>
                <a:gd name="T17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823">
                  <a:moveTo>
                    <a:pt x="454" y="0"/>
                  </a:moveTo>
                  <a:lnTo>
                    <a:pt x="454" y="233"/>
                  </a:lnTo>
                  <a:cubicBezTo>
                    <a:pt x="346" y="220"/>
                    <a:pt x="209" y="268"/>
                    <a:pt x="209" y="438"/>
                  </a:cubicBezTo>
                  <a:lnTo>
                    <a:pt x="209" y="823"/>
                  </a:lnTo>
                  <a:lnTo>
                    <a:pt x="0" y="823"/>
                  </a:lnTo>
                  <a:lnTo>
                    <a:pt x="0" y="16"/>
                  </a:lnTo>
                  <a:lnTo>
                    <a:pt x="209" y="16"/>
                  </a:lnTo>
                  <a:lnTo>
                    <a:pt x="209" y="155"/>
                  </a:lnTo>
                  <a:cubicBezTo>
                    <a:pt x="251" y="45"/>
                    <a:pt x="352" y="0"/>
                    <a:pt x="45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6" name="Freeform 63"/>
            <p:cNvSpPr>
              <a:spLocks noEditPoints="1"/>
            </p:cNvSpPr>
            <p:nvPr/>
          </p:nvSpPr>
          <p:spPr bwMode="auto">
            <a:xfrm>
              <a:off x="15663863" y="8482013"/>
              <a:ext cx="222250" cy="109538"/>
            </a:xfrm>
            <a:custGeom>
              <a:avLst/>
              <a:gdLst>
                <a:gd name="T0" fmla="*/ 276 w 659"/>
                <a:gd name="T1" fmla="*/ 90 h 323"/>
                <a:gd name="T2" fmla="*/ 188 w 659"/>
                <a:gd name="T3" fmla="*/ 90 h 323"/>
                <a:gd name="T4" fmla="*/ 188 w 659"/>
                <a:gd name="T5" fmla="*/ 323 h 323"/>
                <a:gd name="T6" fmla="*/ 89 w 659"/>
                <a:gd name="T7" fmla="*/ 323 h 323"/>
                <a:gd name="T8" fmla="*/ 89 w 659"/>
                <a:gd name="T9" fmla="*/ 90 h 323"/>
                <a:gd name="T10" fmla="*/ 0 w 659"/>
                <a:gd name="T11" fmla="*/ 90 h 323"/>
                <a:gd name="T12" fmla="*/ 0 w 659"/>
                <a:gd name="T13" fmla="*/ 0 h 323"/>
                <a:gd name="T14" fmla="*/ 276 w 659"/>
                <a:gd name="T15" fmla="*/ 0 h 323"/>
                <a:gd name="T16" fmla="*/ 276 w 659"/>
                <a:gd name="T17" fmla="*/ 90 h 323"/>
                <a:gd name="T18" fmla="*/ 659 w 659"/>
                <a:gd name="T19" fmla="*/ 0 h 323"/>
                <a:gd name="T20" fmla="*/ 659 w 659"/>
                <a:gd name="T21" fmla="*/ 0 h 323"/>
                <a:gd name="T22" fmla="*/ 659 w 659"/>
                <a:gd name="T23" fmla="*/ 323 h 323"/>
                <a:gd name="T24" fmla="*/ 565 w 659"/>
                <a:gd name="T25" fmla="*/ 323 h 323"/>
                <a:gd name="T26" fmla="*/ 565 w 659"/>
                <a:gd name="T27" fmla="*/ 147 h 323"/>
                <a:gd name="T28" fmla="*/ 488 w 659"/>
                <a:gd name="T29" fmla="*/ 265 h 323"/>
                <a:gd name="T30" fmla="*/ 480 w 659"/>
                <a:gd name="T31" fmla="*/ 265 h 323"/>
                <a:gd name="T32" fmla="*/ 402 w 659"/>
                <a:gd name="T33" fmla="*/ 147 h 323"/>
                <a:gd name="T34" fmla="*/ 402 w 659"/>
                <a:gd name="T35" fmla="*/ 323 h 323"/>
                <a:gd name="T36" fmla="*/ 309 w 659"/>
                <a:gd name="T37" fmla="*/ 323 h 323"/>
                <a:gd name="T38" fmla="*/ 309 w 659"/>
                <a:gd name="T39" fmla="*/ 0 h 323"/>
                <a:gd name="T40" fmla="*/ 402 w 659"/>
                <a:gd name="T41" fmla="*/ 0 h 323"/>
                <a:gd name="T42" fmla="*/ 485 w 659"/>
                <a:gd name="T43" fmla="*/ 124 h 323"/>
                <a:gd name="T44" fmla="*/ 565 w 659"/>
                <a:gd name="T45" fmla="*/ 0 h 323"/>
                <a:gd name="T46" fmla="*/ 659 w 659"/>
                <a:gd name="T47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9" h="323">
                  <a:moveTo>
                    <a:pt x="276" y="90"/>
                  </a:moveTo>
                  <a:lnTo>
                    <a:pt x="188" y="90"/>
                  </a:lnTo>
                  <a:lnTo>
                    <a:pt x="188" y="323"/>
                  </a:lnTo>
                  <a:lnTo>
                    <a:pt x="89" y="323"/>
                  </a:lnTo>
                  <a:lnTo>
                    <a:pt x="89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276" y="0"/>
                  </a:lnTo>
                  <a:lnTo>
                    <a:pt x="276" y="90"/>
                  </a:lnTo>
                  <a:close/>
                  <a:moveTo>
                    <a:pt x="659" y="0"/>
                  </a:moveTo>
                  <a:lnTo>
                    <a:pt x="659" y="0"/>
                  </a:lnTo>
                  <a:lnTo>
                    <a:pt x="659" y="323"/>
                  </a:lnTo>
                  <a:lnTo>
                    <a:pt x="565" y="323"/>
                  </a:lnTo>
                  <a:lnTo>
                    <a:pt x="565" y="147"/>
                  </a:lnTo>
                  <a:lnTo>
                    <a:pt x="488" y="265"/>
                  </a:lnTo>
                  <a:lnTo>
                    <a:pt x="480" y="265"/>
                  </a:lnTo>
                  <a:lnTo>
                    <a:pt x="402" y="147"/>
                  </a:lnTo>
                  <a:lnTo>
                    <a:pt x="402" y="323"/>
                  </a:lnTo>
                  <a:lnTo>
                    <a:pt x="309" y="323"/>
                  </a:lnTo>
                  <a:lnTo>
                    <a:pt x="309" y="0"/>
                  </a:lnTo>
                  <a:lnTo>
                    <a:pt x="402" y="0"/>
                  </a:lnTo>
                  <a:lnTo>
                    <a:pt x="485" y="124"/>
                  </a:lnTo>
                  <a:lnTo>
                    <a:pt x="565" y="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7" name="Freeform 64"/>
            <p:cNvSpPr>
              <a:spLocks noEditPoints="1"/>
            </p:cNvSpPr>
            <p:nvPr/>
          </p:nvSpPr>
          <p:spPr bwMode="auto">
            <a:xfrm>
              <a:off x="18399125" y="12091988"/>
              <a:ext cx="215900" cy="104775"/>
            </a:xfrm>
            <a:custGeom>
              <a:avLst/>
              <a:gdLst>
                <a:gd name="T0" fmla="*/ 0 w 639"/>
                <a:gd name="T1" fmla="*/ 0 h 314"/>
                <a:gd name="T2" fmla="*/ 0 w 639"/>
                <a:gd name="T3" fmla="*/ 88 h 314"/>
                <a:gd name="T4" fmla="*/ 86 w 639"/>
                <a:gd name="T5" fmla="*/ 88 h 314"/>
                <a:gd name="T6" fmla="*/ 86 w 639"/>
                <a:gd name="T7" fmla="*/ 314 h 314"/>
                <a:gd name="T8" fmla="*/ 182 w 639"/>
                <a:gd name="T9" fmla="*/ 314 h 314"/>
                <a:gd name="T10" fmla="*/ 182 w 639"/>
                <a:gd name="T11" fmla="*/ 88 h 314"/>
                <a:gd name="T12" fmla="*/ 268 w 639"/>
                <a:gd name="T13" fmla="*/ 88 h 314"/>
                <a:gd name="T14" fmla="*/ 268 w 639"/>
                <a:gd name="T15" fmla="*/ 0 h 314"/>
                <a:gd name="T16" fmla="*/ 0 w 639"/>
                <a:gd name="T17" fmla="*/ 0 h 314"/>
                <a:gd name="T18" fmla="*/ 548 w 639"/>
                <a:gd name="T19" fmla="*/ 0 h 314"/>
                <a:gd name="T20" fmla="*/ 548 w 639"/>
                <a:gd name="T21" fmla="*/ 0 h 314"/>
                <a:gd name="T22" fmla="*/ 470 w 639"/>
                <a:gd name="T23" fmla="*/ 121 h 314"/>
                <a:gd name="T24" fmla="*/ 390 w 639"/>
                <a:gd name="T25" fmla="*/ 0 h 314"/>
                <a:gd name="T26" fmla="*/ 299 w 639"/>
                <a:gd name="T27" fmla="*/ 0 h 314"/>
                <a:gd name="T28" fmla="*/ 299 w 639"/>
                <a:gd name="T29" fmla="*/ 314 h 314"/>
                <a:gd name="T30" fmla="*/ 390 w 639"/>
                <a:gd name="T31" fmla="*/ 314 h 314"/>
                <a:gd name="T32" fmla="*/ 390 w 639"/>
                <a:gd name="T33" fmla="*/ 143 h 314"/>
                <a:gd name="T34" fmla="*/ 465 w 639"/>
                <a:gd name="T35" fmla="*/ 257 h 314"/>
                <a:gd name="T36" fmla="*/ 473 w 639"/>
                <a:gd name="T37" fmla="*/ 257 h 314"/>
                <a:gd name="T38" fmla="*/ 548 w 639"/>
                <a:gd name="T39" fmla="*/ 143 h 314"/>
                <a:gd name="T40" fmla="*/ 548 w 639"/>
                <a:gd name="T41" fmla="*/ 314 h 314"/>
                <a:gd name="T42" fmla="*/ 639 w 639"/>
                <a:gd name="T43" fmla="*/ 314 h 314"/>
                <a:gd name="T44" fmla="*/ 639 w 639"/>
                <a:gd name="T45" fmla="*/ 0 h 314"/>
                <a:gd name="T46" fmla="*/ 548 w 639"/>
                <a:gd name="T47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9" h="314">
                  <a:moveTo>
                    <a:pt x="0" y="0"/>
                  </a:moveTo>
                  <a:lnTo>
                    <a:pt x="0" y="88"/>
                  </a:lnTo>
                  <a:lnTo>
                    <a:pt x="86" y="88"/>
                  </a:lnTo>
                  <a:lnTo>
                    <a:pt x="86" y="314"/>
                  </a:lnTo>
                  <a:lnTo>
                    <a:pt x="182" y="314"/>
                  </a:lnTo>
                  <a:lnTo>
                    <a:pt x="182" y="88"/>
                  </a:lnTo>
                  <a:lnTo>
                    <a:pt x="268" y="88"/>
                  </a:lnTo>
                  <a:lnTo>
                    <a:pt x="268" y="0"/>
                  </a:lnTo>
                  <a:lnTo>
                    <a:pt x="0" y="0"/>
                  </a:lnTo>
                  <a:close/>
                  <a:moveTo>
                    <a:pt x="548" y="0"/>
                  </a:moveTo>
                  <a:lnTo>
                    <a:pt x="548" y="0"/>
                  </a:lnTo>
                  <a:lnTo>
                    <a:pt x="470" y="121"/>
                  </a:lnTo>
                  <a:lnTo>
                    <a:pt x="390" y="0"/>
                  </a:lnTo>
                  <a:lnTo>
                    <a:pt x="299" y="0"/>
                  </a:lnTo>
                  <a:lnTo>
                    <a:pt x="299" y="314"/>
                  </a:lnTo>
                  <a:lnTo>
                    <a:pt x="390" y="314"/>
                  </a:lnTo>
                  <a:lnTo>
                    <a:pt x="390" y="143"/>
                  </a:lnTo>
                  <a:lnTo>
                    <a:pt x="465" y="257"/>
                  </a:lnTo>
                  <a:lnTo>
                    <a:pt x="473" y="257"/>
                  </a:lnTo>
                  <a:lnTo>
                    <a:pt x="548" y="143"/>
                  </a:lnTo>
                  <a:lnTo>
                    <a:pt x="548" y="314"/>
                  </a:lnTo>
                  <a:lnTo>
                    <a:pt x="639" y="314"/>
                  </a:lnTo>
                  <a:lnTo>
                    <a:pt x="639" y="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8" name="Freeform 65"/>
            <p:cNvSpPr>
              <a:spLocks/>
            </p:cNvSpPr>
            <p:nvPr/>
          </p:nvSpPr>
          <p:spPr bwMode="auto">
            <a:xfrm>
              <a:off x="13606463" y="9245601"/>
              <a:ext cx="209550" cy="284163"/>
            </a:xfrm>
            <a:custGeom>
              <a:avLst/>
              <a:gdLst>
                <a:gd name="T0" fmla="*/ 621 w 621"/>
                <a:gd name="T1" fmla="*/ 159 h 845"/>
                <a:gd name="T2" fmla="*/ 393 w 621"/>
                <a:gd name="T3" fmla="*/ 159 h 845"/>
                <a:gd name="T4" fmla="*/ 393 w 621"/>
                <a:gd name="T5" fmla="*/ 845 h 845"/>
                <a:gd name="T6" fmla="*/ 227 w 621"/>
                <a:gd name="T7" fmla="*/ 845 h 845"/>
                <a:gd name="T8" fmla="*/ 227 w 621"/>
                <a:gd name="T9" fmla="*/ 159 h 845"/>
                <a:gd name="T10" fmla="*/ 0 w 621"/>
                <a:gd name="T11" fmla="*/ 159 h 845"/>
                <a:gd name="T12" fmla="*/ 0 w 621"/>
                <a:gd name="T13" fmla="*/ 0 h 845"/>
                <a:gd name="T14" fmla="*/ 621 w 621"/>
                <a:gd name="T15" fmla="*/ 0 h 845"/>
                <a:gd name="T16" fmla="*/ 621 w 621"/>
                <a:gd name="T17" fmla="*/ 159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1" h="845">
                  <a:moveTo>
                    <a:pt x="621" y="159"/>
                  </a:moveTo>
                  <a:lnTo>
                    <a:pt x="393" y="159"/>
                  </a:lnTo>
                  <a:lnTo>
                    <a:pt x="393" y="845"/>
                  </a:lnTo>
                  <a:lnTo>
                    <a:pt x="227" y="845"/>
                  </a:lnTo>
                  <a:lnTo>
                    <a:pt x="227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621" y="0"/>
                  </a:lnTo>
                  <a:lnTo>
                    <a:pt x="621" y="159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9" name="Freeform 66"/>
            <p:cNvSpPr>
              <a:spLocks noEditPoints="1"/>
            </p:cNvSpPr>
            <p:nvPr/>
          </p:nvSpPr>
          <p:spPr bwMode="auto">
            <a:xfrm>
              <a:off x="13830300" y="9320213"/>
              <a:ext cx="219075" cy="215900"/>
            </a:xfrm>
            <a:custGeom>
              <a:avLst/>
              <a:gdLst>
                <a:gd name="T0" fmla="*/ 646 w 646"/>
                <a:gd name="T1" fmla="*/ 17 h 638"/>
                <a:gd name="T2" fmla="*/ 646 w 646"/>
                <a:gd name="T3" fmla="*/ 621 h 638"/>
                <a:gd name="T4" fmla="*/ 490 w 646"/>
                <a:gd name="T5" fmla="*/ 621 h 638"/>
                <a:gd name="T6" fmla="*/ 490 w 646"/>
                <a:gd name="T7" fmla="*/ 550 h 638"/>
                <a:gd name="T8" fmla="*/ 293 w 646"/>
                <a:gd name="T9" fmla="*/ 638 h 638"/>
                <a:gd name="T10" fmla="*/ 0 w 646"/>
                <a:gd name="T11" fmla="*/ 319 h 638"/>
                <a:gd name="T12" fmla="*/ 293 w 646"/>
                <a:gd name="T13" fmla="*/ 0 h 638"/>
                <a:gd name="T14" fmla="*/ 490 w 646"/>
                <a:gd name="T15" fmla="*/ 88 h 638"/>
                <a:gd name="T16" fmla="*/ 490 w 646"/>
                <a:gd name="T17" fmla="*/ 17 h 638"/>
                <a:gd name="T18" fmla="*/ 646 w 646"/>
                <a:gd name="T19" fmla="*/ 17 h 638"/>
                <a:gd name="T20" fmla="*/ 490 w 646"/>
                <a:gd name="T21" fmla="*/ 319 h 638"/>
                <a:gd name="T22" fmla="*/ 490 w 646"/>
                <a:gd name="T23" fmla="*/ 319 h 638"/>
                <a:gd name="T24" fmla="*/ 322 w 646"/>
                <a:gd name="T25" fmla="*/ 149 h 638"/>
                <a:gd name="T26" fmla="*/ 156 w 646"/>
                <a:gd name="T27" fmla="*/ 319 h 638"/>
                <a:gd name="T28" fmla="*/ 322 w 646"/>
                <a:gd name="T29" fmla="*/ 489 h 638"/>
                <a:gd name="T30" fmla="*/ 490 w 646"/>
                <a:gd name="T31" fmla="*/ 31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6" h="638">
                  <a:moveTo>
                    <a:pt x="646" y="17"/>
                  </a:moveTo>
                  <a:lnTo>
                    <a:pt x="646" y="621"/>
                  </a:lnTo>
                  <a:lnTo>
                    <a:pt x="490" y="621"/>
                  </a:lnTo>
                  <a:lnTo>
                    <a:pt x="490" y="550"/>
                  </a:lnTo>
                  <a:cubicBezTo>
                    <a:pt x="447" y="604"/>
                    <a:pt x="381" y="638"/>
                    <a:pt x="293" y="638"/>
                  </a:cubicBezTo>
                  <a:cubicBezTo>
                    <a:pt x="133" y="638"/>
                    <a:pt x="0" y="499"/>
                    <a:pt x="0" y="319"/>
                  </a:cubicBezTo>
                  <a:cubicBezTo>
                    <a:pt x="0" y="139"/>
                    <a:pt x="133" y="0"/>
                    <a:pt x="293" y="0"/>
                  </a:cubicBezTo>
                  <a:cubicBezTo>
                    <a:pt x="381" y="0"/>
                    <a:pt x="447" y="34"/>
                    <a:pt x="490" y="88"/>
                  </a:cubicBezTo>
                  <a:lnTo>
                    <a:pt x="490" y="17"/>
                  </a:lnTo>
                  <a:lnTo>
                    <a:pt x="646" y="17"/>
                  </a:lnTo>
                  <a:close/>
                  <a:moveTo>
                    <a:pt x="490" y="319"/>
                  </a:moveTo>
                  <a:lnTo>
                    <a:pt x="490" y="319"/>
                  </a:lnTo>
                  <a:cubicBezTo>
                    <a:pt x="490" y="218"/>
                    <a:pt x="419" y="149"/>
                    <a:pt x="322" y="149"/>
                  </a:cubicBezTo>
                  <a:cubicBezTo>
                    <a:pt x="227" y="149"/>
                    <a:pt x="156" y="218"/>
                    <a:pt x="156" y="319"/>
                  </a:cubicBezTo>
                  <a:cubicBezTo>
                    <a:pt x="156" y="420"/>
                    <a:pt x="227" y="489"/>
                    <a:pt x="322" y="489"/>
                  </a:cubicBezTo>
                  <a:cubicBezTo>
                    <a:pt x="419" y="489"/>
                    <a:pt x="490" y="420"/>
                    <a:pt x="490" y="31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0" name="Rectangle 67"/>
            <p:cNvSpPr>
              <a:spLocks noChangeArrowheads="1"/>
            </p:cNvSpPr>
            <p:nvPr/>
          </p:nvSpPr>
          <p:spPr bwMode="auto">
            <a:xfrm>
              <a:off x="14092238" y="9232901"/>
              <a:ext cx="52388" cy="296863"/>
            </a:xfrm>
            <a:prstGeom prst="rect">
              <a:avLst/>
            </a:pr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1" name="Freeform 68"/>
            <p:cNvSpPr>
              <a:spLocks noEditPoints="1"/>
            </p:cNvSpPr>
            <p:nvPr/>
          </p:nvSpPr>
          <p:spPr bwMode="auto">
            <a:xfrm>
              <a:off x="14177963" y="9320213"/>
              <a:ext cx="211138" cy="215900"/>
            </a:xfrm>
            <a:custGeom>
              <a:avLst/>
              <a:gdLst>
                <a:gd name="T0" fmla="*/ 333 w 624"/>
                <a:gd name="T1" fmla="*/ 496 h 638"/>
                <a:gd name="T2" fmla="*/ 468 w 624"/>
                <a:gd name="T3" fmla="*/ 436 h 638"/>
                <a:gd name="T4" fmla="*/ 594 w 624"/>
                <a:gd name="T5" fmla="*/ 509 h 638"/>
                <a:gd name="T6" fmla="*/ 331 w 624"/>
                <a:gd name="T7" fmla="*/ 638 h 638"/>
                <a:gd name="T8" fmla="*/ 0 w 624"/>
                <a:gd name="T9" fmla="*/ 319 h 638"/>
                <a:gd name="T10" fmla="*/ 319 w 624"/>
                <a:gd name="T11" fmla="*/ 0 h 638"/>
                <a:gd name="T12" fmla="*/ 624 w 624"/>
                <a:gd name="T13" fmla="*/ 319 h 638"/>
                <a:gd name="T14" fmla="*/ 618 w 624"/>
                <a:gd name="T15" fmla="*/ 383 h 638"/>
                <a:gd name="T16" fmla="*/ 163 w 624"/>
                <a:gd name="T17" fmla="*/ 383 h 638"/>
                <a:gd name="T18" fmla="*/ 333 w 624"/>
                <a:gd name="T19" fmla="*/ 496 h 638"/>
                <a:gd name="T20" fmla="*/ 468 w 624"/>
                <a:gd name="T21" fmla="*/ 262 h 638"/>
                <a:gd name="T22" fmla="*/ 468 w 624"/>
                <a:gd name="T23" fmla="*/ 262 h 638"/>
                <a:gd name="T24" fmla="*/ 319 w 624"/>
                <a:gd name="T25" fmla="*/ 140 h 638"/>
                <a:gd name="T26" fmla="*/ 160 w 624"/>
                <a:gd name="T27" fmla="*/ 262 h 638"/>
                <a:gd name="T28" fmla="*/ 468 w 624"/>
                <a:gd name="T29" fmla="*/ 26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4" h="638">
                  <a:moveTo>
                    <a:pt x="333" y="496"/>
                  </a:moveTo>
                  <a:cubicBezTo>
                    <a:pt x="393" y="496"/>
                    <a:pt x="442" y="471"/>
                    <a:pt x="468" y="436"/>
                  </a:cubicBezTo>
                  <a:lnTo>
                    <a:pt x="594" y="509"/>
                  </a:lnTo>
                  <a:cubicBezTo>
                    <a:pt x="537" y="591"/>
                    <a:pt x="447" y="638"/>
                    <a:pt x="331" y="638"/>
                  </a:cubicBezTo>
                  <a:cubicBezTo>
                    <a:pt x="128" y="638"/>
                    <a:pt x="0" y="499"/>
                    <a:pt x="0" y="319"/>
                  </a:cubicBezTo>
                  <a:cubicBezTo>
                    <a:pt x="0" y="139"/>
                    <a:pt x="129" y="0"/>
                    <a:pt x="319" y="0"/>
                  </a:cubicBezTo>
                  <a:cubicBezTo>
                    <a:pt x="497" y="0"/>
                    <a:pt x="624" y="142"/>
                    <a:pt x="624" y="319"/>
                  </a:cubicBezTo>
                  <a:cubicBezTo>
                    <a:pt x="624" y="342"/>
                    <a:pt x="622" y="362"/>
                    <a:pt x="618" y="383"/>
                  </a:cubicBezTo>
                  <a:lnTo>
                    <a:pt x="163" y="383"/>
                  </a:lnTo>
                  <a:cubicBezTo>
                    <a:pt x="185" y="463"/>
                    <a:pt x="251" y="496"/>
                    <a:pt x="333" y="496"/>
                  </a:cubicBezTo>
                  <a:close/>
                  <a:moveTo>
                    <a:pt x="468" y="262"/>
                  </a:moveTo>
                  <a:lnTo>
                    <a:pt x="468" y="262"/>
                  </a:lnTo>
                  <a:cubicBezTo>
                    <a:pt x="449" y="175"/>
                    <a:pt x="384" y="140"/>
                    <a:pt x="319" y="140"/>
                  </a:cubicBezTo>
                  <a:cubicBezTo>
                    <a:pt x="235" y="140"/>
                    <a:pt x="179" y="185"/>
                    <a:pt x="160" y="262"/>
                  </a:cubicBezTo>
                  <a:lnTo>
                    <a:pt x="468" y="262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2" name="Freeform 69"/>
            <p:cNvSpPr>
              <a:spLocks/>
            </p:cNvSpPr>
            <p:nvPr/>
          </p:nvSpPr>
          <p:spPr bwMode="auto">
            <a:xfrm>
              <a:off x="14422438" y="9320213"/>
              <a:ext cx="188913" cy="209550"/>
            </a:xfrm>
            <a:custGeom>
              <a:avLst/>
              <a:gdLst>
                <a:gd name="T0" fmla="*/ 563 w 563"/>
                <a:gd name="T1" fmla="*/ 250 h 621"/>
                <a:gd name="T2" fmla="*/ 563 w 563"/>
                <a:gd name="T3" fmla="*/ 621 h 621"/>
                <a:gd name="T4" fmla="*/ 408 w 563"/>
                <a:gd name="T5" fmla="*/ 621 h 621"/>
                <a:gd name="T6" fmla="*/ 408 w 563"/>
                <a:gd name="T7" fmla="*/ 270 h 621"/>
                <a:gd name="T8" fmla="*/ 288 w 563"/>
                <a:gd name="T9" fmla="*/ 145 h 621"/>
                <a:gd name="T10" fmla="*/ 155 w 563"/>
                <a:gd name="T11" fmla="*/ 295 h 621"/>
                <a:gd name="T12" fmla="*/ 155 w 563"/>
                <a:gd name="T13" fmla="*/ 621 h 621"/>
                <a:gd name="T14" fmla="*/ 0 w 563"/>
                <a:gd name="T15" fmla="*/ 621 h 621"/>
                <a:gd name="T16" fmla="*/ 0 w 563"/>
                <a:gd name="T17" fmla="*/ 17 h 621"/>
                <a:gd name="T18" fmla="*/ 155 w 563"/>
                <a:gd name="T19" fmla="*/ 17 h 621"/>
                <a:gd name="T20" fmla="*/ 155 w 563"/>
                <a:gd name="T21" fmla="*/ 85 h 621"/>
                <a:gd name="T22" fmla="*/ 335 w 563"/>
                <a:gd name="T23" fmla="*/ 0 h 621"/>
                <a:gd name="T24" fmla="*/ 563 w 563"/>
                <a:gd name="T25" fmla="*/ 25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3" h="621">
                  <a:moveTo>
                    <a:pt x="563" y="250"/>
                  </a:moveTo>
                  <a:lnTo>
                    <a:pt x="563" y="621"/>
                  </a:lnTo>
                  <a:lnTo>
                    <a:pt x="408" y="621"/>
                  </a:lnTo>
                  <a:lnTo>
                    <a:pt x="408" y="270"/>
                  </a:lnTo>
                  <a:cubicBezTo>
                    <a:pt x="408" y="187"/>
                    <a:pt x="358" y="145"/>
                    <a:pt x="288" y="145"/>
                  </a:cubicBezTo>
                  <a:cubicBezTo>
                    <a:pt x="212" y="145"/>
                    <a:pt x="155" y="190"/>
                    <a:pt x="155" y="295"/>
                  </a:cubicBezTo>
                  <a:lnTo>
                    <a:pt x="155" y="621"/>
                  </a:lnTo>
                  <a:lnTo>
                    <a:pt x="0" y="621"/>
                  </a:lnTo>
                  <a:lnTo>
                    <a:pt x="0" y="17"/>
                  </a:lnTo>
                  <a:lnTo>
                    <a:pt x="155" y="17"/>
                  </a:lnTo>
                  <a:lnTo>
                    <a:pt x="155" y="85"/>
                  </a:lnTo>
                  <a:cubicBezTo>
                    <a:pt x="192" y="31"/>
                    <a:pt x="254" y="0"/>
                    <a:pt x="335" y="0"/>
                  </a:cubicBezTo>
                  <a:cubicBezTo>
                    <a:pt x="463" y="0"/>
                    <a:pt x="563" y="90"/>
                    <a:pt x="563" y="25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3" name="Freeform 70"/>
            <p:cNvSpPr>
              <a:spLocks/>
            </p:cNvSpPr>
            <p:nvPr/>
          </p:nvSpPr>
          <p:spPr bwMode="auto">
            <a:xfrm>
              <a:off x="14635163" y="9269413"/>
              <a:ext cx="133350" cy="268288"/>
            </a:xfrm>
            <a:custGeom>
              <a:avLst/>
              <a:gdLst>
                <a:gd name="T0" fmla="*/ 261 w 398"/>
                <a:gd name="T1" fmla="*/ 319 h 797"/>
                <a:gd name="T2" fmla="*/ 261 w 398"/>
                <a:gd name="T3" fmla="*/ 570 h 797"/>
                <a:gd name="T4" fmla="*/ 398 w 398"/>
                <a:gd name="T5" fmla="*/ 632 h 797"/>
                <a:gd name="T6" fmla="*/ 398 w 398"/>
                <a:gd name="T7" fmla="*/ 773 h 797"/>
                <a:gd name="T8" fmla="*/ 105 w 398"/>
                <a:gd name="T9" fmla="*/ 570 h 797"/>
                <a:gd name="T10" fmla="*/ 105 w 398"/>
                <a:gd name="T11" fmla="*/ 319 h 797"/>
                <a:gd name="T12" fmla="*/ 0 w 398"/>
                <a:gd name="T13" fmla="*/ 319 h 797"/>
                <a:gd name="T14" fmla="*/ 0 w 398"/>
                <a:gd name="T15" fmla="*/ 169 h 797"/>
                <a:gd name="T16" fmla="*/ 105 w 398"/>
                <a:gd name="T17" fmla="*/ 169 h 797"/>
                <a:gd name="T18" fmla="*/ 105 w 398"/>
                <a:gd name="T19" fmla="*/ 47 h 797"/>
                <a:gd name="T20" fmla="*/ 261 w 398"/>
                <a:gd name="T21" fmla="*/ 0 h 797"/>
                <a:gd name="T22" fmla="*/ 261 w 398"/>
                <a:gd name="T23" fmla="*/ 169 h 797"/>
                <a:gd name="T24" fmla="*/ 398 w 398"/>
                <a:gd name="T25" fmla="*/ 169 h 797"/>
                <a:gd name="T26" fmla="*/ 398 w 398"/>
                <a:gd name="T27" fmla="*/ 319 h 797"/>
                <a:gd name="T28" fmla="*/ 261 w 398"/>
                <a:gd name="T29" fmla="*/ 319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8" h="797">
                  <a:moveTo>
                    <a:pt x="261" y="319"/>
                  </a:moveTo>
                  <a:lnTo>
                    <a:pt x="261" y="570"/>
                  </a:lnTo>
                  <a:cubicBezTo>
                    <a:pt x="261" y="635"/>
                    <a:pt x="308" y="636"/>
                    <a:pt x="398" y="632"/>
                  </a:cubicBezTo>
                  <a:lnTo>
                    <a:pt x="398" y="773"/>
                  </a:lnTo>
                  <a:cubicBezTo>
                    <a:pt x="179" y="797"/>
                    <a:pt x="105" y="733"/>
                    <a:pt x="105" y="570"/>
                  </a:cubicBezTo>
                  <a:lnTo>
                    <a:pt x="105" y="319"/>
                  </a:lnTo>
                  <a:lnTo>
                    <a:pt x="0" y="319"/>
                  </a:lnTo>
                  <a:lnTo>
                    <a:pt x="0" y="169"/>
                  </a:lnTo>
                  <a:lnTo>
                    <a:pt x="105" y="169"/>
                  </a:lnTo>
                  <a:lnTo>
                    <a:pt x="105" y="47"/>
                  </a:lnTo>
                  <a:lnTo>
                    <a:pt x="261" y="0"/>
                  </a:lnTo>
                  <a:lnTo>
                    <a:pt x="261" y="169"/>
                  </a:lnTo>
                  <a:lnTo>
                    <a:pt x="398" y="169"/>
                  </a:lnTo>
                  <a:lnTo>
                    <a:pt x="398" y="319"/>
                  </a:lnTo>
                  <a:lnTo>
                    <a:pt x="261" y="319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4" name="Freeform 71"/>
            <p:cNvSpPr>
              <a:spLocks noEditPoints="1"/>
            </p:cNvSpPr>
            <p:nvPr/>
          </p:nvSpPr>
          <p:spPr bwMode="auto">
            <a:xfrm>
              <a:off x="14795500" y="9320213"/>
              <a:ext cx="214313" cy="215900"/>
            </a:xfrm>
            <a:custGeom>
              <a:avLst/>
              <a:gdLst>
                <a:gd name="T0" fmla="*/ 0 w 638"/>
                <a:gd name="T1" fmla="*/ 319 h 638"/>
                <a:gd name="T2" fmla="*/ 318 w 638"/>
                <a:gd name="T3" fmla="*/ 0 h 638"/>
                <a:gd name="T4" fmla="*/ 638 w 638"/>
                <a:gd name="T5" fmla="*/ 319 h 638"/>
                <a:gd name="T6" fmla="*/ 318 w 638"/>
                <a:gd name="T7" fmla="*/ 638 h 638"/>
                <a:gd name="T8" fmla="*/ 0 w 638"/>
                <a:gd name="T9" fmla="*/ 319 h 638"/>
                <a:gd name="T10" fmla="*/ 483 w 638"/>
                <a:gd name="T11" fmla="*/ 319 h 638"/>
                <a:gd name="T12" fmla="*/ 483 w 638"/>
                <a:gd name="T13" fmla="*/ 319 h 638"/>
                <a:gd name="T14" fmla="*/ 318 w 638"/>
                <a:gd name="T15" fmla="*/ 152 h 638"/>
                <a:gd name="T16" fmla="*/ 156 w 638"/>
                <a:gd name="T17" fmla="*/ 319 h 638"/>
                <a:gd name="T18" fmla="*/ 318 w 638"/>
                <a:gd name="T19" fmla="*/ 486 h 638"/>
                <a:gd name="T20" fmla="*/ 483 w 638"/>
                <a:gd name="T21" fmla="*/ 31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8" h="638">
                  <a:moveTo>
                    <a:pt x="0" y="319"/>
                  </a:moveTo>
                  <a:cubicBezTo>
                    <a:pt x="0" y="139"/>
                    <a:pt x="141" y="0"/>
                    <a:pt x="318" y="0"/>
                  </a:cubicBezTo>
                  <a:cubicBezTo>
                    <a:pt x="496" y="0"/>
                    <a:pt x="638" y="139"/>
                    <a:pt x="638" y="319"/>
                  </a:cubicBezTo>
                  <a:cubicBezTo>
                    <a:pt x="638" y="499"/>
                    <a:pt x="496" y="638"/>
                    <a:pt x="318" y="638"/>
                  </a:cubicBezTo>
                  <a:cubicBezTo>
                    <a:pt x="141" y="638"/>
                    <a:pt x="0" y="499"/>
                    <a:pt x="0" y="319"/>
                  </a:cubicBezTo>
                  <a:close/>
                  <a:moveTo>
                    <a:pt x="483" y="319"/>
                  </a:moveTo>
                  <a:lnTo>
                    <a:pt x="483" y="319"/>
                  </a:lnTo>
                  <a:cubicBezTo>
                    <a:pt x="483" y="221"/>
                    <a:pt x="411" y="152"/>
                    <a:pt x="318" y="152"/>
                  </a:cubicBezTo>
                  <a:cubicBezTo>
                    <a:pt x="227" y="152"/>
                    <a:pt x="156" y="221"/>
                    <a:pt x="156" y="319"/>
                  </a:cubicBezTo>
                  <a:cubicBezTo>
                    <a:pt x="156" y="417"/>
                    <a:pt x="227" y="486"/>
                    <a:pt x="318" y="486"/>
                  </a:cubicBezTo>
                  <a:cubicBezTo>
                    <a:pt x="411" y="486"/>
                    <a:pt x="483" y="417"/>
                    <a:pt x="483" y="31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5" name="Freeform 72"/>
            <p:cNvSpPr>
              <a:spLocks/>
            </p:cNvSpPr>
            <p:nvPr/>
          </p:nvSpPr>
          <p:spPr bwMode="auto">
            <a:xfrm>
              <a:off x="15130463" y="9245601"/>
              <a:ext cx="195263" cy="290513"/>
            </a:xfrm>
            <a:custGeom>
              <a:avLst/>
              <a:gdLst>
                <a:gd name="T0" fmla="*/ 0 w 576"/>
                <a:gd name="T1" fmla="*/ 701 h 862"/>
                <a:gd name="T2" fmla="*/ 143 w 576"/>
                <a:gd name="T3" fmla="*/ 619 h 862"/>
                <a:gd name="T4" fmla="*/ 279 w 576"/>
                <a:gd name="T5" fmla="*/ 699 h 862"/>
                <a:gd name="T6" fmla="*/ 410 w 576"/>
                <a:gd name="T7" fmla="*/ 582 h 862"/>
                <a:gd name="T8" fmla="*/ 410 w 576"/>
                <a:gd name="T9" fmla="*/ 0 h 862"/>
                <a:gd name="T10" fmla="*/ 576 w 576"/>
                <a:gd name="T11" fmla="*/ 0 h 862"/>
                <a:gd name="T12" fmla="*/ 576 w 576"/>
                <a:gd name="T13" fmla="*/ 582 h 862"/>
                <a:gd name="T14" fmla="*/ 279 w 576"/>
                <a:gd name="T15" fmla="*/ 862 h 862"/>
                <a:gd name="T16" fmla="*/ 0 w 576"/>
                <a:gd name="T17" fmla="*/ 701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862">
                  <a:moveTo>
                    <a:pt x="0" y="701"/>
                  </a:moveTo>
                  <a:lnTo>
                    <a:pt x="143" y="619"/>
                  </a:lnTo>
                  <a:cubicBezTo>
                    <a:pt x="170" y="672"/>
                    <a:pt x="209" y="699"/>
                    <a:pt x="279" y="699"/>
                  </a:cubicBezTo>
                  <a:cubicBezTo>
                    <a:pt x="370" y="699"/>
                    <a:pt x="410" y="650"/>
                    <a:pt x="410" y="582"/>
                  </a:cubicBezTo>
                  <a:lnTo>
                    <a:pt x="410" y="0"/>
                  </a:lnTo>
                  <a:lnTo>
                    <a:pt x="576" y="0"/>
                  </a:lnTo>
                  <a:lnTo>
                    <a:pt x="576" y="582"/>
                  </a:lnTo>
                  <a:cubicBezTo>
                    <a:pt x="576" y="764"/>
                    <a:pt x="445" y="862"/>
                    <a:pt x="279" y="862"/>
                  </a:cubicBezTo>
                  <a:cubicBezTo>
                    <a:pt x="150" y="862"/>
                    <a:pt x="52" y="806"/>
                    <a:pt x="0" y="70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6" name="Freeform 73"/>
            <p:cNvSpPr>
              <a:spLocks noEditPoints="1"/>
            </p:cNvSpPr>
            <p:nvPr/>
          </p:nvSpPr>
          <p:spPr bwMode="auto">
            <a:xfrm>
              <a:off x="15359063" y="9320213"/>
              <a:ext cx="214313" cy="215900"/>
            </a:xfrm>
            <a:custGeom>
              <a:avLst/>
              <a:gdLst>
                <a:gd name="T0" fmla="*/ 0 w 638"/>
                <a:gd name="T1" fmla="*/ 319 h 638"/>
                <a:gd name="T2" fmla="*/ 318 w 638"/>
                <a:gd name="T3" fmla="*/ 0 h 638"/>
                <a:gd name="T4" fmla="*/ 638 w 638"/>
                <a:gd name="T5" fmla="*/ 319 h 638"/>
                <a:gd name="T6" fmla="*/ 318 w 638"/>
                <a:gd name="T7" fmla="*/ 638 h 638"/>
                <a:gd name="T8" fmla="*/ 0 w 638"/>
                <a:gd name="T9" fmla="*/ 319 h 638"/>
                <a:gd name="T10" fmla="*/ 483 w 638"/>
                <a:gd name="T11" fmla="*/ 319 h 638"/>
                <a:gd name="T12" fmla="*/ 483 w 638"/>
                <a:gd name="T13" fmla="*/ 319 h 638"/>
                <a:gd name="T14" fmla="*/ 318 w 638"/>
                <a:gd name="T15" fmla="*/ 152 h 638"/>
                <a:gd name="T16" fmla="*/ 155 w 638"/>
                <a:gd name="T17" fmla="*/ 319 h 638"/>
                <a:gd name="T18" fmla="*/ 318 w 638"/>
                <a:gd name="T19" fmla="*/ 486 h 638"/>
                <a:gd name="T20" fmla="*/ 483 w 638"/>
                <a:gd name="T21" fmla="*/ 31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8" h="638">
                  <a:moveTo>
                    <a:pt x="0" y="319"/>
                  </a:moveTo>
                  <a:cubicBezTo>
                    <a:pt x="0" y="139"/>
                    <a:pt x="141" y="0"/>
                    <a:pt x="318" y="0"/>
                  </a:cubicBezTo>
                  <a:cubicBezTo>
                    <a:pt x="496" y="0"/>
                    <a:pt x="638" y="139"/>
                    <a:pt x="638" y="319"/>
                  </a:cubicBezTo>
                  <a:cubicBezTo>
                    <a:pt x="638" y="499"/>
                    <a:pt x="496" y="638"/>
                    <a:pt x="318" y="638"/>
                  </a:cubicBezTo>
                  <a:cubicBezTo>
                    <a:pt x="141" y="638"/>
                    <a:pt x="0" y="499"/>
                    <a:pt x="0" y="319"/>
                  </a:cubicBezTo>
                  <a:close/>
                  <a:moveTo>
                    <a:pt x="483" y="319"/>
                  </a:moveTo>
                  <a:lnTo>
                    <a:pt x="483" y="319"/>
                  </a:lnTo>
                  <a:cubicBezTo>
                    <a:pt x="483" y="221"/>
                    <a:pt x="411" y="152"/>
                    <a:pt x="318" y="152"/>
                  </a:cubicBezTo>
                  <a:cubicBezTo>
                    <a:pt x="227" y="152"/>
                    <a:pt x="155" y="221"/>
                    <a:pt x="155" y="319"/>
                  </a:cubicBezTo>
                  <a:cubicBezTo>
                    <a:pt x="155" y="417"/>
                    <a:pt x="227" y="486"/>
                    <a:pt x="318" y="486"/>
                  </a:cubicBezTo>
                  <a:cubicBezTo>
                    <a:pt x="411" y="486"/>
                    <a:pt x="483" y="417"/>
                    <a:pt x="483" y="31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7" name="Freeform 74"/>
            <p:cNvSpPr>
              <a:spLocks/>
            </p:cNvSpPr>
            <p:nvPr/>
          </p:nvSpPr>
          <p:spPr bwMode="auto">
            <a:xfrm>
              <a:off x="15584488" y="9326563"/>
              <a:ext cx="214313" cy="203200"/>
            </a:xfrm>
            <a:custGeom>
              <a:avLst/>
              <a:gdLst>
                <a:gd name="T0" fmla="*/ 636 w 636"/>
                <a:gd name="T1" fmla="*/ 0 h 604"/>
                <a:gd name="T2" fmla="*/ 406 w 636"/>
                <a:gd name="T3" fmla="*/ 604 h 604"/>
                <a:gd name="T4" fmla="*/ 229 w 636"/>
                <a:gd name="T5" fmla="*/ 604 h 604"/>
                <a:gd name="T6" fmla="*/ 0 w 636"/>
                <a:gd name="T7" fmla="*/ 0 h 604"/>
                <a:gd name="T8" fmla="*/ 171 w 636"/>
                <a:gd name="T9" fmla="*/ 0 h 604"/>
                <a:gd name="T10" fmla="*/ 317 w 636"/>
                <a:gd name="T11" fmla="*/ 423 h 604"/>
                <a:gd name="T12" fmla="*/ 464 w 636"/>
                <a:gd name="T13" fmla="*/ 0 h 604"/>
                <a:gd name="T14" fmla="*/ 636 w 636"/>
                <a:gd name="T15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6" h="604">
                  <a:moveTo>
                    <a:pt x="636" y="0"/>
                  </a:moveTo>
                  <a:lnTo>
                    <a:pt x="406" y="604"/>
                  </a:lnTo>
                  <a:lnTo>
                    <a:pt x="229" y="604"/>
                  </a:lnTo>
                  <a:lnTo>
                    <a:pt x="0" y="0"/>
                  </a:lnTo>
                  <a:lnTo>
                    <a:pt x="171" y="0"/>
                  </a:lnTo>
                  <a:lnTo>
                    <a:pt x="317" y="423"/>
                  </a:lnTo>
                  <a:lnTo>
                    <a:pt x="464" y="0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8" name="Freeform 75"/>
            <p:cNvSpPr>
              <a:spLocks noEditPoints="1"/>
            </p:cNvSpPr>
            <p:nvPr/>
          </p:nvSpPr>
          <p:spPr bwMode="auto">
            <a:xfrm>
              <a:off x="15809913" y="9320213"/>
              <a:ext cx="209550" cy="215900"/>
            </a:xfrm>
            <a:custGeom>
              <a:avLst/>
              <a:gdLst>
                <a:gd name="T0" fmla="*/ 333 w 624"/>
                <a:gd name="T1" fmla="*/ 496 h 638"/>
                <a:gd name="T2" fmla="*/ 469 w 624"/>
                <a:gd name="T3" fmla="*/ 436 h 638"/>
                <a:gd name="T4" fmla="*/ 594 w 624"/>
                <a:gd name="T5" fmla="*/ 509 h 638"/>
                <a:gd name="T6" fmla="*/ 331 w 624"/>
                <a:gd name="T7" fmla="*/ 638 h 638"/>
                <a:gd name="T8" fmla="*/ 0 w 624"/>
                <a:gd name="T9" fmla="*/ 319 h 638"/>
                <a:gd name="T10" fmla="*/ 319 w 624"/>
                <a:gd name="T11" fmla="*/ 0 h 638"/>
                <a:gd name="T12" fmla="*/ 624 w 624"/>
                <a:gd name="T13" fmla="*/ 319 h 638"/>
                <a:gd name="T14" fmla="*/ 618 w 624"/>
                <a:gd name="T15" fmla="*/ 383 h 638"/>
                <a:gd name="T16" fmla="*/ 163 w 624"/>
                <a:gd name="T17" fmla="*/ 383 h 638"/>
                <a:gd name="T18" fmla="*/ 333 w 624"/>
                <a:gd name="T19" fmla="*/ 496 h 638"/>
                <a:gd name="T20" fmla="*/ 469 w 624"/>
                <a:gd name="T21" fmla="*/ 262 h 638"/>
                <a:gd name="T22" fmla="*/ 469 w 624"/>
                <a:gd name="T23" fmla="*/ 262 h 638"/>
                <a:gd name="T24" fmla="*/ 319 w 624"/>
                <a:gd name="T25" fmla="*/ 140 h 638"/>
                <a:gd name="T26" fmla="*/ 161 w 624"/>
                <a:gd name="T27" fmla="*/ 262 h 638"/>
                <a:gd name="T28" fmla="*/ 469 w 624"/>
                <a:gd name="T29" fmla="*/ 26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4" h="638">
                  <a:moveTo>
                    <a:pt x="333" y="496"/>
                  </a:moveTo>
                  <a:cubicBezTo>
                    <a:pt x="394" y="496"/>
                    <a:pt x="442" y="471"/>
                    <a:pt x="469" y="436"/>
                  </a:cubicBezTo>
                  <a:lnTo>
                    <a:pt x="594" y="509"/>
                  </a:lnTo>
                  <a:cubicBezTo>
                    <a:pt x="537" y="591"/>
                    <a:pt x="447" y="638"/>
                    <a:pt x="331" y="638"/>
                  </a:cubicBezTo>
                  <a:cubicBezTo>
                    <a:pt x="128" y="638"/>
                    <a:pt x="0" y="499"/>
                    <a:pt x="0" y="319"/>
                  </a:cubicBezTo>
                  <a:cubicBezTo>
                    <a:pt x="0" y="139"/>
                    <a:pt x="129" y="0"/>
                    <a:pt x="319" y="0"/>
                  </a:cubicBezTo>
                  <a:cubicBezTo>
                    <a:pt x="498" y="0"/>
                    <a:pt x="624" y="142"/>
                    <a:pt x="624" y="319"/>
                  </a:cubicBezTo>
                  <a:cubicBezTo>
                    <a:pt x="624" y="342"/>
                    <a:pt x="622" y="362"/>
                    <a:pt x="618" y="383"/>
                  </a:cubicBezTo>
                  <a:lnTo>
                    <a:pt x="163" y="383"/>
                  </a:lnTo>
                  <a:cubicBezTo>
                    <a:pt x="185" y="463"/>
                    <a:pt x="251" y="496"/>
                    <a:pt x="333" y="496"/>
                  </a:cubicBezTo>
                  <a:close/>
                  <a:moveTo>
                    <a:pt x="469" y="262"/>
                  </a:moveTo>
                  <a:lnTo>
                    <a:pt x="469" y="262"/>
                  </a:lnTo>
                  <a:cubicBezTo>
                    <a:pt x="449" y="175"/>
                    <a:pt x="384" y="140"/>
                    <a:pt x="319" y="140"/>
                  </a:cubicBezTo>
                  <a:cubicBezTo>
                    <a:pt x="236" y="140"/>
                    <a:pt x="179" y="185"/>
                    <a:pt x="161" y="262"/>
                  </a:cubicBezTo>
                  <a:lnTo>
                    <a:pt x="469" y="262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9" name="Freeform 76"/>
            <p:cNvSpPr>
              <a:spLocks/>
            </p:cNvSpPr>
            <p:nvPr/>
          </p:nvSpPr>
          <p:spPr bwMode="auto">
            <a:xfrm>
              <a:off x="16052800" y="9320213"/>
              <a:ext cx="190500" cy="209550"/>
            </a:xfrm>
            <a:custGeom>
              <a:avLst/>
              <a:gdLst>
                <a:gd name="T0" fmla="*/ 564 w 564"/>
                <a:gd name="T1" fmla="*/ 250 h 621"/>
                <a:gd name="T2" fmla="*/ 564 w 564"/>
                <a:gd name="T3" fmla="*/ 621 h 621"/>
                <a:gd name="T4" fmla="*/ 408 w 564"/>
                <a:gd name="T5" fmla="*/ 621 h 621"/>
                <a:gd name="T6" fmla="*/ 408 w 564"/>
                <a:gd name="T7" fmla="*/ 270 h 621"/>
                <a:gd name="T8" fmla="*/ 289 w 564"/>
                <a:gd name="T9" fmla="*/ 145 h 621"/>
                <a:gd name="T10" fmla="*/ 156 w 564"/>
                <a:gd name="T11" fmla="*/ 295 h 621"/>
                <a:gd name="T12" fmla="*/ 156 w 564"/>
                <a:gd name="T13" fmla="*/ 621 h 621"/>
                <a:gd name="T14" fmla="*/ 0 w 564"/>
                <a:gd name="T15" fmla="*/ 621 h 621"/>
                <a:gd name="T16" fmla="*/ 0 w 564"/>
                <a:gd name="T17" fmla="*/ 17 h 621"/>
                <a:gd name="T18" fmla="*/ 156 w 564"/>
                <a:gd name="T19" fmla="*/ 17 h 621"/>
                <a:gd name="T20" fmla="*/ 156 w 564"/>
                <a:gd name="T21" fmla="*/ 85 h 621"/>
                <a:gd name="T22" fmla="*/ 336 w 564"/>
                <a:gd name="T23" fmla="*/ 0 h 621"/>
                <a:gd name="T24" fmla="*/ 564 w 564"/>
                <a:gd name="T25" fmla="*/ 25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4" h="621">
                  <a:moveTo>
                    <a:pt x="564" y="250"/>
                  </a:moveTo>
                  <a:lnTo>
                    <a:pt x="564" y="621"/>
                  </a:lnTo>
                  <a:lnTo>
                    <a:pt x="408" y="621"/>
                  </a:lnTo>
                  <a:lnTo>
                    <a:pt x="408" y="270"/>
                  </a:lnTo>
                  <a:cubicBezTo>
                    <a:pt x="408" y="187"/>
                    <a:pt x="359" y="145"/>
                    <a:pt x="289" y="145"/>
                  </a:cubicBezTo>
                  <a:cubicBezTo>
                    <a:pt x="213" y="145"/>
                    <a:pt x="156" y="190"/>
                    <a:pt x="156" y="295"/>
                  </a:cubicBezTo>
                  <a:lnTo>
                    <a:pt x="156" y="621"/>
                  </a:lnTo>
                  <a:lnTo>
                    <a:pt x="0" y="621"/>
                  </a:lnTo>
                  <a:lnTo>
                    <a:pt x="0" y="17"/>
                  </a:lnTo>
                  <a:lnTo>
                    <a:pt x="156" y="17"/>
                  </a:lnTo>
                  <a:lnTo>
                    <a:pt x="156" y="85"/>
                  </a:lnTo>
                  <a:cubicBezTo>
                    <a:pt x="192" y="31"/>
                    <a:pt x="255" y="0"/>
                    <a:pt x="336" y="0"/>
                  </a:cubicBezTo>
                  <a:cubicBezTo>
                    <a:pt x="464" y="0"/>
                    <a:pt x="564" y="90"/>
                    <a:pt x="564" y="25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0" name="Freeform 77"/>
            <p:cNvSpPr>
              <a:spLocks noEditPoints="1"/>
            </p:cNvSpPr>
            <p:nvPr/>
          </p:nvSpPr>
          <p:spPr bwMode="auto">
            <a:xfrm>
              <a:off x="16832263" y="11569701"/>
              <a:ext cx="1157288" cy="382588"/>
            </a:xfrm>
            <a:custGeom>
              <a:avLst/>
              <a:gdLst>
                <a:gd name="T0" fmla="*/ 8 w 3433"/>
                <a:gd name="T1" fmla="*/ 955 h 1138"/>
                <a:gd name="T2" fmla="*/ 507 w 3433"/>
                <a:gd name="T3" fmla="*/ 352 h 1138"/>
                <a:gd name="T4" fmla="*/ 365 w 3433"/>
                <a:gd name="T5" fmla="*/ 209 h 1138"/>
                <a:gd name="T6" fmla="*/ 0 w 3433"/>
                <a:gd name="T7" fmla="*/ 231 h 1138"/>
                <a:gd name="T8" fmla="*/ 362 w 3433"/>
                <a:gd name="T9" fmla="*/ 0 h 1138"/>
                <a:gd name="T10" fmla="*/ 723 w 3433"/>
                <a:gd name="T11" fmla="*/ 344 h 1138"/>
                <a:gd name="T12" fmla="*/ 328 w 3433"/>
                <a:gd name="T13" fmla="*/ 908 h 1138"/>
                <a:gd name="T14" fmla="*/ 740 w 3433"/>
                <a:gd name="T15" fmla="*/ 1116 h 1138"/>
                <a:gd name="T16" fmla="*/ 1273 w 3433"/>
                <a:gd name="T17" fmla="*/ 1138 h 1138"/>
                <a:gd name="T18" fmla="*/ 835 w 3433"/>
                <a:gd name="T19" fmla="*/ 569 h 1138"/>
                <a:gd name="T20" fmla="*/ 1273 w 3433"/>
                <a:gd name="T21" fmla="*/ 0 h 1138"/>
                <a:gd name="T22" fmla="*/ 1711 w 3433"/>
                <a:gd name="T23" fmla="*/ 569 h 1138"/>
                <a:gd name="T24" fmla="*/ 1273 w 3433"/>
                <a:gd name="T25" fmla="*/ 1138 h 1138"/>
                <a:gd name="T26" fmla="*/ 1273 w 3433"/>
                <a:gd name="T27" fmla="*/ 927 h 1138"/>
                <a:gd name="T28" fmla="*/ 1497 w 3433"/>
                <a:gd name="T29" fmla="*/ 569 h 1138"/>
                <a:gd name="T30" fmla="*/ 1273 w 3433"/>
                <a:gd name="T31" fmla="*/ 209 h 1138"/>
                <a:gd name="T32" fmla="*/ 1051 w 3433"/>
                <a:gd name="T33" fmla="*/ 569 h 1138"/>
                <a:gd name="T34" fmla="*/ 1780 w 3433"/>
                <a:gd name="T35" fmla="*/ 1116 h 1138"/>
                <a:gd name="T36" fmla="*/ 2154 w 3433"/>
                <a:gd name="T37" fmla="*/ 571 h 1138"/>
                <a:gd name="T38" fmla="*/ 2239 w 3433"/>
                <a:gd name="T39" fmla="*/ 248 h 1138"/>
                <a:gd name="T40" fmla="*/ 1953 w 3433"/>
                <a:gd name="T41" fmla="*/ 338 h 1138"/>
                <a:gd name="T42" fmla="*/ 1921 w 3433"/>
                <a:gd name="T43" fmla="*/ 59 h 1138"/>
                <a:gd name="T44" fmla="*/ 2388 w 3433"/>
                <a:gd name="T45" fmla="*/ 93 h 1138"/>
                <a:gd name="T46" fmla="*/ 2315 w 3433"/>
                <a:gd name="T47" fmla="*/ 694 h 1138"/>
                <a:gd name="T48" fmla="*/ 2512 w 3433"/>
                <a:gd name="T49" fmla="*/ 908 h 1138"/>
                <a:gd name="T50" fmla="*/ 1780 w 3433"/>
                <a:gd name="T51" fmla="*/ 1116 h 1138"/>
                <a:gd name="T52" fmla="*/ 3433 w 3433"/>
                <a:gd name="T53" fmla="*/ 930 h 1138"/>
                <a:gd name="T54" fmla="*/ 3315 w 3433"/>
                <a:gd name="T55" fmla="*/ 1116 h 1138"/>
                <a:gd name="T56" fmla="*/ 3098 w 3433"/>
                <a:gd name="T57" fmla="*/ 930 h 1138"/>
                <a:gd name="T58" fmla="*/ 2580 w 3433"/>
                <a:gd name="T59" fmla="*/ 730 h 1138"/>
                <a:gd name="T60" fmla="*/ 3176 w 3433"/>
                <a:gd name="T61" fmla="*/ 22 h 1138"/>
                <a:gd name="T62" fmla="*/ 3098 w 3433"/>
                <a:gd name="T63" fmla="*/ 730 h 1138"/>
                <a:gd name="T64" fmla="*/ 3315 w 3433"/>
                <a:gd name="T65" fmla="*/ 470 h 1138"/>
                <a:gd name="T66" fmla="*/ 3433 w 3433"/>
                <a:gd name="T67" fmla="*/ 730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33" h="1138">
                  <a:moveTo>
                    <a:pt x="8" y="1116"/>
                  </a:moveTo>
                  <a:lnTo>
                    <a:pt x="8" y="955"/>
                  </a:lnTo>
                  <a:lnTo>
                    <a:pt x="382" y="571"/>
                  </a:lnTo>
                  <a:cubicBezTo>
                    <a:pt x="465" y="483"/>
                    <a:pt x="507" y="410"/>
                    <a:pt x="507" y="352"/>
                  </a:cubicBezTo>
                  <a:cubicBezTo>
                    <a:pt x="507" y="309"/>
                    <a:pt x="494" y="274"/>
                    <a:pt x="467" y="248"/>
                  </a:cubicBezTo>
                  <a:cubicBezTo>
                    <a:pt x="441" y="222"/>
                    <a:pt x="406" y="209"/>
                    <a:pt x="365" y="209"/>
                  </a:cubicBezTo>
                  <a:cubicBezTo>
                    <a:pt x="282" y="209"/>
                    <a:pt x="221" y="252"/>
                    <a:pt x="182" y="338"/>
                  </a:cubicBezTo>
                  <a:lnTo>
                    <a:pt x="0" y="231"/>
                  </a:lnTo>
                  <a:cubicBezTo>
                    <a:pt x="35" y="156"/>
                    <a:pt x="84" y="99"/>
                    <a:pt x="149" y="59"/>
                  </a:cubicBezTo>
                  <a:cubicBezTo>
                    <a:pt x="214" y="20"/>
                    <a:pt x="284" y="0"/>
                    <a:pt x="362" y="0"/>
                  </a:cubicBezTo>
                  <a:cubicBezTo>
                    <a:pt x="461" y="0"/>
                    <a:pt x="546" y="31"/>
                    <a:pt x="616" y="93"/>
                  </a:cubicBezTo>
                  <a:cubicBezTo>
                    <a:pt x="687" y="155"/>
                    <a:pt x="723" y="239"/>
                    <a:pt x="723" y="344"/>
                  </a:cubicBezTo>
                  <a:cubicBezTo>
                    <a:pt x="723" y="457"/>
                    <a:pt x="663" y="574"/>
                    <a:pt x="543" y="694"/>
                  </a:cubicBezTo>
                  <a:lnTo>
                    <a:pt x="328" y="908"/>
                  </a:lnTo>
                  <a:lnTo>
                    <a:pt x="740" y="908"/>
                  </a:lnTo>
                  <a:lnTo>
                    <a:pt x="740" y="1116"/>
                  </a:lnTo>
                  <a:lnTo>
                    <a:pt x="8" y="1116"/>
                  </a:lnTo>
                  <a:close/>
                  <a:moveTo>
                    <a:pt x="1273" y="1138"/>
                  </a:moveTo>
                  <a:cubicBezTo>
                    <a:pt x="1137" y="1138"/>
                    <a:pt x="1030" y="1086"/>
                    <a:pt x="952" y="983"/>
                  </a:cubicBezTo>
                  <a:cubicBezTo>
                    <a:pt x="874" y="879"/>
                    <a:pt x="835" y="741"/>
                    <a:pt x="835" y="569"/>
                  </a:cubicBezTo>
                  <a:cubicBezTo>
                    <a:pt x="835" y="397"/>
                    <a:pt x="874" y="259"/>
                    <a:pt x="952" y="155"/>
                  </a:cubicBezTo>
                  <a:cubicBezTo>
                    <a:pt x="1030" y="52"/>
                    <a:pt x="1137" y="0"/>
                    <a:pt x="1273" y="0"/>
                  </a:cubicBezTo>
                  <a:cubicBezTo>
                    <a:pt x="1411" y="0"/>
                    <a:pt x="1518" y="52"/>
                    <a:pt x="1595" y="155"/>
                  </a:cubicBezTo>
                  <a:cubicBezTo>
                    <a:pt x="1672" y="259"/>
                    <a:pt x="1711" y="397"/>
                    <a:pt x="1711" y="569"/>
                  </a:cubicBezTo>
                  <a:cubicBezTo>
                    <a:pt x="1711" y="741"/>
                    <a:pt x="1672" y="879"/>
                    <a:pt x="1595" y="983"/>
                  </a:cubicBezTo>
                  <a:cubicBezTo>
                    <a:pt x="1518" y="1086"/>
                    <a:pt x="1411" y="1138"/>
                    <a:pt x="1273" y="1138"/>
                  </a:cubicBezTo>
                  <a:close/>
                  <a:moveTo>
                    <a:pt x="1107" y="836"/>
                  </a:moveTo>
                  <a:cubicBezTo>
                    <a:pt x="1145" y="897"/>
                    <a:pt x="1200" y="927"/>
                    <a:pt x="1273" y="927"/>
                  </a:cubicBezTo>
                  <a:cubicBezTo>
                    <a:pt x="1346" y="927"/>
                    <a:pt x="1402" y="896"/>
                    <a:pt x="1440" y="835"/>
                  </a:cubicBezTo>
                  <a:cubicBezTo>
                    <a:pt x="1478" y="773"/>
                    <a:pt x="1497" y="685"/>
                    <a:pt x="1497" y="569"/>
                  </a:cubicBezTo>
                  <a:cubicBezTo>
                    <a:pt x="1497" y="452"/>
                    <a:pt x="1478" y="363"/>
                    <a:pt x="1440" y="302"/>
                  </a:cubicBezTo>
                  <a:cubicBezTo>
                    <a:pt x="1402" y="240"/>
                    <a:pt x="1346" y="209"/>
                    <a:pt x="1273" y="209"/>
                  </a:cubicBezTo>
                  <a:cubicBezTo>
                    <a:pt x="1200" y="209"/>
                    <a:pt x="1145" y="240"/>
                    <a:pt x="1107" y="302"/>
                  </a:cubicBezTo>
                  <a:cubicBezTo>
                    <a:pt x="1070" y="363"/>
                    <a:pt x="1051" y="452"/>
                    <a:pt x="1051" y="569"/>
                  </a:cubicBezTo>
                  <a:cubicBezTo>
                    <a:pt x="1051" y="686"/>
                    <a:pt x="1070" y="775"/>
                    <a:pt x="1107" y="836"/>
                  </a:cubicBezTo>
                  <a:close/>
                  <a:moveTo>
                    <a:pt x="1780" y="1116"/>
                  </a:moveTo>
                  <a:lnTo>
                    <a:pt x="1780" y="955"/>
                  </a:lnTo>
                  <a:lnTo>
                    <a:pt x="2154" y="571"/>
                  </a:lnTo>
                  <a:cubicBezTo>
                    <a:pt x="2237" y="483"/>
                    <a:pt x="2279" y="410"/>
                    <a:pt x="2279" y="352"/>
                  </a:cubicBezTo>
                  <a:cubicBezTo>
                    <a:pt x="2279" y="309"/>
                    <a:pt x="2265" y="274"/>
                    <a:pt x="2239" y="248"/>
                  </a:cubicBezTo>
                  <a:cubicBezTo>
                    <a:pt x="2212" y="222"/>
                    <a:pt x="2178" y="209"/>
                    <a:pt x="2136" y="209"/>
                  </a:cubicBezTo>
                  <a:cubicBezTo>
                    <a:pt x="2054" y="209"/>
                    <a:pt x="1993" y="252"/>
                    <a:pt x="1953" y="338"/>
                  </a:cubicBezTo>
                  <a:lnTo>
                    <a:pt x="1772" y="231"/>
                  </a:lnTo>
                  <a:cubicBezTo>
                    <a:pt x="1806" y="156"/>
                    <a:pt x="1856" y="99"/>
                    <a:pt x="1921" y="59"/>
                  </a:cubicBezTo>
                  <a:cubicBezTo>
                    <a:pt x="1985" y="20"/>
                    <a:pt x="2056" y="0"/>
                    <a:pt x="2133" y="0"/>
                  </a:cubicBezTo>
                  <a:cubicBezTo>
                    <a:pt x="2232" y="0"/>
                    <a:pt x="2317" y="31"/>
                    <a:pt x="2388" y="93"/>
                  </a:cubicBezTo>
                  <a:cubicBezTo>
                    <a:pt x="2459" y="155"/>
                    <a:pt x="2494" y="239"/>
                    <a:pt x="2494" y="344"/>
                  </a:cubicBezTo>
                  <a:cubicBezTo>
                    <a:pt x="2494" y="457"/>
                    <a:pt x="2434" y="574"/>
                    <a:pt x="2315" y="694"/>
                  </a:cubicBezTo>
                  <a:lnTo>
                    <a:pt x="2100" y="908"/>
                  </a:lnTo>
                  <a:lnTo>
                    <a:pt x="2512" y="908"/>
                  </a:lnTo>
                  <a:lnTo>
                    <a:pt x="2512" y="1116"/>
                  </a:lnTo>
                  <a:lnTo>
                    <a:pt x="1780" y="1116"/>
                  </a:lnTo>
                  <a:close/>
                  <a:moveTo>
                    <a:pt x="3433" y="730"/>
                  </a:moveTo>
                  <a:lnTo>
                    <a:pt x="3433" y="930"/>
                  </a:lnTo>
                  <a:lnTo>
                    <a:pt x="3315" y="930"/>
                  </a:lnTo>
                  <a:lnTo>
                    <a:pt x="3315" y="1116"/>
                  </a:lnTo>
                  <a:lnTo>
                    <a:pt x="3098" y="1116"/>
                  </a:lnTo>
                  <a:lnTo>
                    <a:pt x="3098" y="930"/>
                  </a:lnTo>
                  <a:lnTo>
                    <a:pt x="2580" y="930"/>
                  </a:lnTo>
                  <a:lnTo>
                    <a:pt x="2580" y="730"/>
                  </a:lnTo>
                  <a:lnTo>
                    <a:pt x="2945" y="22"/>
                  </a:lnTo>
                  <a:lnTo>
                    <a:pt x="3176" y="22"/>
                  </a:lnTo>
                  <a:lnTo>
                    <a:pt x="2814" y="730"/>
                  </a:lnTo>
                  <a:lnTo>
                    <a:pt x="3098" y="730"/>
                  </a:lnTo>
                  <a:lnTo>
                    <a:pt x="3098" y="470"/>
                  </a:lnTo>
                  <a:lnTo>
                    <a:pt x="3315" y="470"/>
                  </a:lnTo>
                  <a:lnTo>
                    <a:pt x="3315" y="730"/>
                  </a:lnTo>
                  <a:lnTo>
                    <a:pt x="3433" y="73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21" name="Rectangle 73"/>
          <p:cNvSpPr>
            <a:spLocks noChangeArrowheads="1"/>
          </p:cNvSpPr>
          <p:nvPr/>
        </p:nvSpPr>
        <p:spPr bwMode="auto">
          <a:xfrm>
            <a:off x="707543" y="2933682"/>
            <a:ext cx="3426841" cy="103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700"/>
              </a:lnSpc>
            </a:pPr>
            <a:r>
              <a:rPr kumimoji="0" lang="es-AR" altLang="es-AR" sz="2700" b="1" i="0" u="none" strike="noStrike" cap="none" normalizeH="0" baseline="0" dirty="0" smtClean="0">
                <a:ln>
                  <a:noFill/>
                </a:ln>
                <a:effectLst/>
                <a:latin typeface="Gilroy-Bold" panose="00000800000000000000" pitchFamily="2" charset="0"/>
              </a:rPr>
              <a:t>Los </a:t>
            </a:r>
            <a:r>
              <a:rPr kumimoji="0" lang="es-AR" altLang="es-AR" sz="2700" b="1" i="0" u="none" strike="noStrike" cap="none" normalizeH="0" baseline="0" dirty="0" smtClean="0">
                <a:ln>
                  <a:noFill/>
                </a:ln>
                <a:effectLst/>
                <a:latin typeface="Gilroy-Bold" panose="00000800000000000000" pitchFamily="2" charset="0"/>
              </a:rPr>
              <a:t>Mejores Lugares para</a:t>
            </a:r>
            <a:r>
              <a:rPr kumimoji="0" lang="es-AR" altLang="es-AR" sz="2700" b="1" i="0" u="none" strike="noStrike" cap="none" normalizeH="0" dirty="0" smtClean="0">
                <a:ln>
                  <a:noFill/>
                </a:ln>
                <a:effectLst/>
                <a:latin typeface="Gilroy-Bold" panose="00000800000000000000" pitchFamily="2" charset="0"/>
              </a:rPr>
              <a:t> </a:t>
            </a:r>
            <a:r>
              <a:rPr lang="es-AR" altLang="es-AR" sz="2700" b="1" dirty="0" smtClean="0">
                <a:latin typeface="Gilroy-Bold" panose="00000800000000000000" pitchFamily="2" charset="0"/>
              </a:rPr>
              <a:t>Trabajar</a:t>
            </a:r>
            <a:r>
              <a:rPr kumimoji="0" lang="es-AR" altLang="es-AR" sz="2700" b="0" i="0" u="none" strike="noStrike" cap="none" normalizeH="0" baseline="0" dirty="0" smtClean="0">
                <a:ln>
                  <a:noFill/>
                </a:ln>
                <a:effectLst/>
                <a:latin typeface="Gilroy-Regular" panose="00000500000000000000" pitchFamily="2" charset="0"/>
              </a:rPr>
              <a:t>™ </a:t>
            </a:r>
            <a:r>
              <a:rPr kumimoji="0" lang="es-AR" altLang="es-AR" sz="2700" i="0" u="none" strike="noStrike" cap="none" normalizeH="0" baseline="0" dirty="0" smtClean="0">
                <a:ln>
                  <a:noFill/>
                </a:ln>
                <a:solidFill>
                  <a:srgbClr val="FF1628"/>
                </a:solidFill>
                <a:effectLst/>
                <a:latin typeface="Gilroy Bold" panose="00000800000000000000" pitchFamily="50" charset="0"/>
              </a:rPr>
              <a:t>Talento</a:t>
            </a:r>
            <a:r>
              <a:rPr kumimoji="0" lang="es-AR" altLang="es-AR" sz="2700" i="0" u="none" strike="noStrike" cap="none" normalizeH="0" dirty="0" smtClean="0">
                <a:ln>
                  <a:noFill/>
                </a:ln>
                <a:solidFill>
                  <a:srgbClr val="FF1628"/>
                </a:solidFill>
                <a:effectLst/>
                <a:latin typeface="Gilroy Bold" panose="00000800000000000000" pitchFamily="50" charset="0"/>
              </a:rPr>
              <a:t> Joven</a:t>
            </a:r>
            <a:r>
              <a:rPr kumimoji="0" lang="es-AR" altLang="es-AR" sz="2700" i="0" u="none" strike="noStrike" cap="none" normalizeH="0" baseline="0" dirty="0" smtClean="0">
                <a:ln>
                  <a:noFill/>
                </a:ln>
                <a:solidFill>
                  <a:srgbClr val="FF1628"/>
                </a:solidFill>
                <a:effectLst/>
                <a:latin typeface="Gilroy Bold" panose="00000800000000000000" pitchFamily="50" charset="0"/>
              </a:rPr>
              <a:t> </a:t>
            </a:r>
            <a:r>
              <a:rPr kumimoji="0" lang="es-AR" altLang="es-AR" sz="2700" i="0" u="none" strike="noStrike" cap="none" normalizeH="0" baseline="0" dirty="0" smtClean="0">
                <a:ln>
                  <a:noFill/>
                </a:ln>
                <a:solidFill>
                  <a:srgbClr val="FF1628"/>
                </a:solidFill>
                <a:effectLst/>
                <a:latin typeface="Gilroy Bold" panose="00000800000000000000" pitchFamily="50" charset="0"/>
              </a:rPr>
              <a:t>2024!</a:t>
            </a:r>
            <a:endParaRPr lang="es-AR" altLang="es-AR" sz="2700" dirty="0">
              <a:solidFill>
                <a:srgbClr val="FF1628"/>
              </a:solidFill>
              <a:latin typeface="Gilroy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5585060" y="3502254"/>
            <a:ext cx="934383" cy="3105150"/>
          </a:xfrm>
          <a:prstGeom prst="rect">
            <a:avLst/>
          </a:prstGeom>
          <a:solidFill>
            <a:srgbClr val="FF162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74" name="Grupo 173"/>
          <p:cNvGrpSpPr/>
          <p:nvPr/>
        </p:nvGrpSpPr>
        <p:grpSpPr>
          <a:xfrm>
            <a:off x="319738" y="3508795"/>
            <a:ext cx="4206924" cy="1924890"/>
            <a:chOff x="319088" y="2116138"/>
            <a:chExt cx="2543175" cy="1163637"/>
          </a:xfrm>
          <a:solidFill>
            <a:srgbClr val="ECECEC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19088" y="2116138"/>
              <a:ext cx="161925" cy="284163"/>
            </a:xfrm>
            <a:custGeom>
              <a:avLst/>
              <a:gdLst>
                <a:gd name="T0" fmla="*/ 1468 w 1468"/>
                <a:gd name="T1" fmla="*/ 2055 h 2577"/>
                <a:gd name="T2" fmla="*/ 1468 w 1468"/>
                <a:gd name="T3" fmla="*/ 2577 h 2577"/>
                <a:gd name="T4" fmla="*/ 0 w 1468"/>
                <a:gd name="T5" fmla="*/ 2577 h 2577"/>
                <a:gd name="T6" fmla="*/ 0 w 1468"/>
                <a:gd name="T7" fmla="*/ 0 h 2577"/>
                <a:gd name="T8" fmla="*/ 413 w 1468"/>
                <a:gd name="T9" fmla="*/ 0 h 2577"/>
                <a:gd name="T10" fmla="*/ 413 w 1468"/>
                <a:gd name="T11" fmla="*/ 2055 h 2577"/>
                <a:gd name="T12" fmla="*/ 1468 w 1468"/>
                <a:gd name="T13" fmla="*/ 2055 h 2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8" h="2577">
                  <a:moveTo>
                    <a:pt x="1468" y="2055"/>
                  </a:moveTo>
                  <a:lnTo>
                    <a:pt x="1468" y="2577"/>
                  </a:lnTo>
                  <a:lnTo>
                    <a:pt x="0" y="2577"/>
                  </a:lnTo>
                  <a:lnTo>
                    <a:pt x="0" y="0"/>
                  </a:lnTo>
                  <a:lnTo>
                    <a:pt x="413" y="0"/>
                  </a:lnTo>
                  <a:lnTo>
                    <a:pt x="413" y="2055"/>
                  </a:lnTo>
                  <a:lnTo>
                    <a:pt x="1468" y="20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490538" y="2176463"/>
              <a:ext cx="231775" cy="230188"/>
            </a:xfrm>
            <a:custGeom>
              <a:avLst/>
              <a:gdLst>
                <a:gd name="T0" fmla="*/ 0 w 2090"/>
                <a:gd name="T1" fmla="*/ 1043 h 2086"/>
                <a:gd name="T2" fmla="*/ 1043 w 2090"/>
                <a:gd name="T3" fmla="*/ 0 h 2086"/>
                <a:gd name="T4" fmla="*/ 2090 w 2090"/>
                <a:gd name="T5" fmla="*/ 1043 h 2086"/>
                <a:gd name="T6" fmla="*/ 1043 w 2090"/>
                <a:gd name="T7" fmla="*/ 2086 h 2086"/>
                <a:gd name="T8" fmla="*/ 0 w 2090"/>
                <a:gd name="T9" fmla="*/ 1043 h 2086"/>
                <a:gd name="T10" fmla="*/ 1580 w 2090"/>
                <a:gd name="T11" fmla="*/ 1043 h 2086"/>
                <a:gd name="T12" fmla="*/ 1580 w 2090"/>
                <a:gd name="T13" fmla="*/ 1043 h 2086"/>
                <a:gd name="T14" fmla="*/ 1043 w 2090"/>
                <a:gd name="T15" fmla="*/ 498 h 2086"/>
                <a:gd name="T16" fmla="*/ 509 w 2090"/>
                <a:gd name="T17" fmla="*/ 1043 h 2086"/>
                <a:gd name="T18" fmla="*/ 1043 w 2090"/>
                <a:gd name="T19" fmla="*/ 1588 h 2086"/>
                <a:gd name="T20" fmla="*/ 1580 w 2090"/>
                <a:gd name="T21" fmla="*/ 1043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0" h="2086">
                  <a:moveTo>
                    <a:pt x="0" y="1043"/>
                  </a:moveTo>
                  <a:cubicBezTo>
                    <a:pt x="0" y="455"/>
                    <a:pt x="462" y="0"/>
                    <a:pt x="1043" y="0"/>
                  </a:cubicBezTo>
                  <a:cubicBezTo>
                    <a:pt x="1623" y="0"/>
                    <a:pt x="2090" y="455"/>
                    <a:pt x="2090" y="1043"/>
                  </a:cubicBezTo>
                  <a:cubicBezTo>
                    <a:pt x="2090" y="1632"/>
                    <a:pt x="1623" y="2086"/>
                    <a:pt x="1043" y="2086"/>
                  </a:cubicBezTo>
                  <a:cubicBezTo>
                    <a:pt x="462" y="2086"/>
                    <a:pt x="0" y="1632"/>
                    <a:pt x="0" y="1043"/>
                  </a:cubicBezTo>
                  <a:close/>
                  <a:moveTo>
                    <a:pt x="1580" y="1043"/>
                  </a:moveTo>
                  <a:lnTo>
                    <a:pt x="1580" y="1043"/>
                  </a:lnTo>
                  <a:cubicBezTo>
                    <a:pt x="1580" y="723"/>
                    <a:pt x="1347" y="498"/>
                    <a:pt x="1043" y="498"/>
                  </a:cubicBezTo>
                  <a:cubicBezTo>
                    <a:pt x="742" y="498"/>
                    <a:pt x="509" y="723"/>
                    <a:pt x="509" y="1043"/>
                  </a:cubicBezTo>
                  <a:cubicBezTo>
                    <a:pt x="509" y="1363"/>
                    <a:pt x="742" y="1588"/>
                    <a:pt x="1043" y="1588"/>
                  </a:cubicBezTo>
                  <a:cubicBezTo>
                    <a:pt x="1347" y="1588"/>
                    <a:pt x="1580" y="1363"/>
                    <a:pt x="1580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735013" y="2176463"/>
              <a:ext cx="180975" cy="230188"/>
            </a:xfrm>
            <a:custGeom>
              <a:avLst/>
              <a:gdLst>
                <a:gd name="T0" fmla="*/ 1624 w 1624"/>
                <a:gd name="T1" fmla="*/ 1454 h 2086"/>
                <a:gd name="T2" fmla="*/ 830 w 1624"/>
                <a:gd name="T3" fmla="*/ 2086 h 2086"/>
                <a:gd name="T4" fmla="*/ 0 w 1624"/>
                <a:gd name="T5" fmla="*/ 1616 h 2086"/>
                <a:gd name="T6" fmla="*/ 443 w 1624"/>
                <a:gd name="T7" fmla="*/ 1367 h 2086"/>
                <a:gd name="T8" fmla="*/ 830 w 1624"/>
                <a:gd name="T9" fmla="*/ 1624 h 2086"/>
                <a:gd name="T10" fmla="*/ 1102 w 1624"/>
                <a:gd name="T11" fmla="*/ 1454 h 2086"/>
                <a:gd name="T12" fmla="*/ 83 w 1624"/>
                <a:gd name="T13" fmla="*/ 628 h 2086"/>
                <a:gd name="T14" fmla="*/ 834 w 1624"/>
                <a:gd name="T15" fmla="*/ 0 h 2086"/>
                <a:gd name="T16" fmla="*/ 1584 w 1624"/>
                <a:gd name="T17" fmla="*/ 419 h 2086"/>
                <a:gd name="T18" fmla="*/ 1150 w 1624"/>
                <a:gd name="T19" fmla="*/ 656 h 2086"/>
                <a:gd name="T20" fmla="*/ 834 w 1624"/>
                <a:gd name="T21" fmla="*/ 455 h 2086"/>
                <a:gd name="T22" fmla="*/ 605 w 1624"/>
                <a:gd name="T23" fmla="*/ 617 h 2086"/>
                <a:gd name="T24" fmla="*/ 1624 w 1624"/>
                <a:gd name="T25" fmla="*/ 145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4" h="2086">
                  <a:moveTo>
                    <a:pt x="1624" y="1454"/>
                  </a:moveTo>
                  <a:cubicBezTo>
                    <a:pt x="1624" y="1881"/>
                    <a:pt x="1253" y="2086"/>
                    <a:pt x="830" y="2086"/>
                  </a:cubicBezTo>
                  <a:cubicBezTo>
                    <a:pt x="435" y="2086"/>
                    <a:pt x="142" y="1920"/>
                    <a:pt x="0" y="1616"/>
                  </a:cubicBezTo>
                  <a:lnTo>
                    <a:pt x="443" y="1367"/>
                  </a:lnTo>
                  <a:cubicBezTo>
                    <a:pt x="498" y="1529"/>
                    <a:pt x="632" y="1624"/>
                    <a:pt x="830" y="1624"/>
                  </a:cubicBezTo>
                  <a:cubicBezTo>
                    <a:pt x="992" y="1624"/>
                    <a:pt x="1102" y="1569"/>
                    <a:pt x="1102" y="1454"/>
                  </a:cubicBezTo>
                  <a:cubicBezTo>
                    <a:pt x="1102" y="1166"/>
                    <a:pt x="83" y="1324"/>
                    <a:pt x="83" y="628"/>
                  </a:cubicBezTo>
                  <a:cubicBezTo>
                    <a:pt x="83" y="225"/>
                    <a:pt x="427" y="0"/>
                    <a:pt x="834" y="0"/>
                  </a:cubicBezTo>
                  <a:cubicBezTo>
                    <a:pt x="1154" y="0"/>
                    <a:pt x="1430" y="146"/>
                    <a:pt x="1584" y="419"/>
                  </a:cubicBezTo>
                  <a:lnTo>
                    <a:pt x="1150" y="656"/>
                  </a:lnTo>
                  <a:cubicBezTo>
                    <a:pt x="1091" y="530"/>
                    <a:pt x="980" y="455"/>
                    <a:pt x="834" y="455"/>
                  </a:cubicBezTo>
                  <a:cubicBezTo>
                    <a:pt x="707" y="455"/>
                    <a:pt x="605" y="510"/>
                    <a:pt x="605" y="617"/>
                  </a:cubicBezTo>
                  <a:cubicBezTo>
                    <a:pt x="605" y="909"/>
                    <a:pt x="1624" y="727"/>
                    <a:pt x="1624" y="14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52513" y="2116138"/>
              <a:ext cx="300038" cy="284163"/>
            </a:xfrm>
            <a:custGeom>
              <a:avLst/>
              <a:gdLst>
                <a:gd name="T0" fmla="*/ 2707 w 2707"/>
                <a:gd name="T1" fmla="*/ 2577 h 2577"/>
                <a:gd name="T2" fmla="*/ 2165 w 2707"/>
                <a:gd name="T3" fmla="*/ 2577 h 2577"/>
                <a:gd name="T4" fmla="*/ 2165 w 2707"/>
                <a:gd name="T5" fmla="*/ 783 h 2577"/>
                <a:gd name="T6" fmla="*/ 1387 w 2707"/>
                <a:gd name="T7" fmla="*/ 2067 h 2577"/>
                <a:gd name="T8" fmla="*/ 1324 w 2707"/>
                <a:gd name="T9" fmla="*/ 2067 h 2577"/>
                <a:gd name="T10" fmla="*/ 546 w 2707"/>
                <a:gd name="T11" fmla="*/ 787 h 2577"/>
                <a:gd name="T12" fmla="*/ 546 w 2707"/>
                <a:gd name="T13" fmla="*/ 2577 h 2577"/>
                <a:gd name="T14" fmla="*/ 0 w 2707"/>
                <a:gd name="T15" fmla="*/ 2577 h 2577"/>
                <a:gd name="T16" fmla="*/ 0 w 2707"/>
                <a:gd name="T17" fmla="*/ 0 h 2577"/>
                <a:gd name="T18" fmla="*/ 676 w 2707"/>
                <a:gd name="T19" fmla="*/ 0 h 2577"/>
                <a:gd name="T20" fmla="*/ 1355 w 2707"/>
                <a:gd name="T21" fmla="*/ 1119 h 2577"/>
                <a:gd name="T22" fmla="*/ 2032 w 2707"/>
                <a:gd name="T23" fmla="*/ 0 h 2577"/>
                <a:gd name="T24" fmla="*/ 2707 w 2707"/>
                <a:gd name="T25" fmla="*/ 0 h 2577"/>
                <a:gd name="T26" fmla="*/ 2707 w 2707"/>
                <a:gd name="T27" fmla="*/ 2577 h 2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7" h="2577">
                  <a:moveTo>
                    <a:pt x="2707" y="2577"/>
                  </a:moveTo>
                  <a:lnTo>
                    <a:pt x="2165" y="2577"/>
                  </a:lnTo>
                  <a:lnTo>
                    <a:pt x="2165" y="783"/>
                  </a:lnTo>
                  <a:lnTo>
                    <a:pt x="1387" y="2067"/>
                  </a:lnTo>
                  <a:lnTo>
                    <a:pt x="1324" y="2067"/>
                  </a:lnTo>
                  <a:lnTo>
                    <a:pt x="546" y="787"/>
                  </a:lnTo>
                  <a:lnTo>
                    <a:pt x="546" y="2577"/>
                  </a:lnTo>
                  <a:lnTo>
                    <a:pt x="0" y="2577"/>
                  </a:lnTo>
                  <a:lnTo>
                    <a:pt x="0" y="0"/>
                  </a:lnTo>
                  <a:lnTo>
                    <a:pt x="676" y="0"/>
                  </a:lnTo>
                  <a:lnTo>
                    <a:pt x="1355" y="1119"/>
                  </a:lnTo>
                  <a:lnTo>
                    <a:pt x="2032" y="0"/>
                  </a:lnTo>
                  <a:lnTo>
                    <a:pt x="2707" y="0"/>
                  </a:lnTo>
                  <a:lnTo>
                    <a:pt x="2707" y="2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389063" y="2176463"/>
              <a:ext cx="225425" cy="230188"/>
            </a:xfrm>
            <a:custGeom>
              <a:avLst/>
              <a:gdLst>
                <a:gd name="T0" fmla="*/ 1090 w 2042"/>
                <a:gd name="T1" fmla="*/ 1624 h 2086"/>
                <a:gd name="T2" fmla="*/ 1532 w 2042"/>
                <a:gd name="T3" fmla="*/ 1426 h 2086"/>
                <a:gd name="T4" fmla="*/ 1943 w 2042"/>
                <a:gd name="T5" fmla="*/ 1663 h 2086"/>
                <a:gd name="T6" fmla="*/ 1082 w 2042"/>
                <a:gd name="T7" fmla="*/ 2086 h 2086"/>
                <a:gd name="T8" fmla="*/ 0 w 2042"/>
                <a:gd name="T9" fmla="*/ 1043 h 2086"/>
                <a:gd name="T10" fmla="*/ 1043 w 2042"/>
                <a:gd name="T11" fmla="*/ 0 h 2086"/>
                <a:gd name="T12" fmla="*/ 2042 w 2042"/>
                <a:gd name="T13" fmla="*/ 1043 h 2086"/>
                <a:gd name="T14" fmla="*/ 2022 w 2042"/>
                <a:gd name="T15" fmla="*/ 1253 h 2086"/>
                <a:gd name="T16" fmla="*/ 533 w 2042"/>
                <a:gd name="T17" fmla="*/ 1253 h 2086"/>
                <a:gd name="T18" fmla="*/ 1090 w 2042"/>
                <a:gd name="T19" fmla="*/ 1624 h 2086"/>
                <a:gd name="T20" fmla="*/ 1532 w 2042"/>
                <a:gd name="T21" fmla="*/ 858 h 2086"/>
                <a:gd name="T22" fmla="*/ 1532 w 2042"/>
                <a:gd name="T23" fmla="*/ 858 h 2086"/>
                <a:gd name="T24" fmla="*/ 1043 w 2042"/>
                <a:gd name="T25" fmla="*/ 459 h 2086"/>
                <a:gd name="T26" fmla="*/ 525 w 2042"/>
                <a:gd name="T27" fmla="*/ 858 h 2086"/>
                <a:gd name="T28" fmla="*/ 1532 w 2042"/>
                <a:gd name="T29" fmla="*/ 85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2" h="2086">
                  <a:moveTo>
                    <a:pt x="1090" y="1624"/>
                  </a:moveTo>
                  <a:cubicBezTo>
                    <a:pt x="1287" y="1624"/>
                    <a:pt x="1445" y="1541"/>
                    <a:pt x="1532" y="1426"/>
                  </a:cubicBezTo>
                  <a:lnTo>
                    <a:pt x="1943" y="1663"/>
                  </a:lnTo>
                  <a:cubicBezTo>
                    <a:pt x="1758" y="1932"/>
                    <a:pt x="1461" y="2086"/>
                    <a:pt x="1082" y="2086"/>
                  </a:cubicBezTo>
                  <a:cubicBezTo>
                    <a:pt x="418" y="2086"/>
                    <a:pt x="0" y="1632"/>
                    <a:pt x="0" y="1043"/>
                  </a:cubicBezTo>
                  <a:cubicBezTo>
                    <a:pt x="0" y="455"/>
                    <a:pt x="422" y="0"/>
                    <a:pt x="1043" y="0"/>
                  </a:cubicBezTo>
                  <a:cubicBezTo>
                    <a:pt x="1627" y="0"/>
                    <a:pt x="2042" y="463"/>
                    <a:pt x="2042" y="1043"/>
                  </a:cubicBezTo>
                  <a:cubicBezTo>
                    <a:pt x="2042" y="1118"/>
                    <a:pt x="2034" y="1185"/>
                    <a:pt x="2022" y="1253"/>
                  </a:cubicBezTo>
                  <a:lnTo>
                    <a:pt x="533" y="1253"/>
                  </a:lnTo>
                  <a:cubicBezTo>
                    <a:pt x="604" y="1513"/>
                    <a:pt x="821" y="1624"/>
                    <a:pt x="1090" y="1624"/>
                  </a:cubicBezTo>
                  <a:close/>
                  <a:moveTo>
                    <a:pt x="1532" y="858"/>
                  </a:moveTo>
                  <a:lnTo>
                    <a:pt x="1532" y="858"/>
                  </a:lnTo>
                  <a:cubicBezTo>
                    <a:pt x="1469" y="573"/>
                    <a:pt x="1256" y="459"/>
                    <a:pt x="1043" y="459"/>
                  </a:cubicBezTo>
                  <a:cubicBezTo>
                    <a:pt x="770" y="459"/>
                    <a:pt x="584" y="605"/>
                    <a:pt x="525" y="858"/>
                  </a:cubicBezTo>
                  <a:lnTo>
                    <a:pt x="1532" y="8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9" name="Freeform 10"/>
            <p:cNvSpPr>
              <a:spLocks noEditPoints="1"/>
            </p:cNvSpPr>
            <p:nvPr/>
          </p:nvSpPr>
          <p:spPr bwMode="auto">
            <a:xfrm>
              <a:off x="1614488" y="2116138"/>
              <a:ext cx="101600" cy="382588"/>
            </a:xfrm>
            <a:custGeom>
              <a:avLst/>
              <a:gdLst>
                <a:gd name="T0" fmla="*/ 352 w 921"/>
                <a:gd name="T1" fmla="*/ 602 h 3458"/>
                <a:gd name="T2" fmla="*/ 861 w 921"/>
                <a:gd name="T3" fmla="*/ 602 h 3458"/>
                <a:gd name="T4" fmla="*/ 861 w 921"/>
                <a:gd name="T5" fmla="*/ 2616 h 3458"/>
                <a:gd name="T6" fmla="*/ 0 w 921"/>
                <a:gd name="T7" fmla="*/ 3422 h 3458"/>
                <a:gd name="T8" fmla="*/ 0 w 921"/>
                <a:gd name="T9" fmla="*/ 2932 h 3458"/>
                <a:gd name="T10" fmla="*/ 352 w 921"/>
                <a:gd name="T11" fmla="*/ 2616 h 3458"/>
                <a:gd name="T12" fmla="*/ 352 w 921"/>
                <a:gd name="T13" fmla="*/ 602 h 3458"/>
                <a:gd name="T14" fmla="*/ 293 w 921"/>
                <a:gd name="T15" fmla="*/ 52 h 3458"/>
                <a:gd name="T16" fmla="*/ 293 w 921"/>
                <a:gd name="T17" fmla="*/ 52 h 3458"/>
                <a:gd name="T18" fmla="*/ 297 w 921"/>
                <a:gd name="T19" fmla="*/ 0 h 3458"/>
                <a:gd name="T20" fmla="*/ 916 w 921"/>
                <a:gd name="T21" fmla="*/ 0 h 3458"/>
                <a:gd name="T22" fmla="*/ 921 w 921"/>
                <a:gd name="T23" fmla="*/ 52 h 3458"/>
                <a:gd name="T24" fmla="*/ 609 w 921"/>
                <a:gd name="T25" fmla="*/ 365 h 3458"/>
                <a:gd name="T26" fmla="*/ 293 w 921"/>
                <a:gd name="T27" fmla="*/ 52 h 3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3458">
                  <a:moveTo>
                    <a:pt x="352" y="602"/>
                  </a:moveTo>
                  <a:lnTo>
                    <a:pt x="861" y="602"/>
                  </a:lnTo>
                  <a:lnTo>
                    <a:pt x="861" y="2616"/>
                  </a:lnTo>
                  <a:cubicBezTo>
                    <a:pt x="861" y="3197"/>
                    <a:pt x="585" y="3458"/>
                    <a:pt x="0" y="3422"/>
                  </a:cubicBezTo>
                  <a:lnTo>
                    <a:pt x="0" y="2932"/>
                  </a:lnTo>
                  <a:cubicBezTo>
                    <a:pt x="241" y="2948"/>
                    <a:pt x="352" y="2857"/>
                    <a:pt x="352" y="2616"/>
                  </a:cubicBezTo>
                  <a:lnTo>
                    <a:pt x="352" y="602"/>
                  </a:lnTo>
                  <a:close/>
                  <a:moveTo>
                    <a:pt x="293" y="52"/>
                  </a:moveTo>
                  <a:lnTo>
                    <a:pt x="293" y="52"/>
                  </a:lnTo>
                  <a:cubicBezTo>
                    <a:pt x="293" y="35"/>
                    <a:pt x="294" y="17"/>
                    <a:pt x="297" y="0"/>
                  </a:cubicBezTo>
                  <a:lnTo>
                    <a:pt x="916" y="0"/>
                  </a:lnTo>
                  <a:cubicBezTo>
                    <a:pt x="919" y="17"/>
                    <a:pt x="921" y="35"/>
                    <a:pt x="921" y="52"/>
                  </a:cubicBezTo>
                  <a:cubicBezTo>
                    <a:pt x="921" y="222"/>
                    <a:pt x="778" y="365"/>
                    <a:pt x="609" y="365"/>
                  </a:cubicBezTo>
                  <a:cubicBezTo>
                    <a:pt x="435" y="365"/>
                    <a:pt x="293" y="222"/>
                    <a:pt x="293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0" name="Freeform 11"/>
            <p:cNvSpPr>
              <a:spLocks noEditPoints="1"/>
            </p:cNvSpPr>
            <p:nvPr/>
          </p:nvSpPr>
          <p:spPr bwMode="auto">
            <a:xfrm>
              <a:off x="1744663" y="2176463"/>
              <a:ext cx="230188" cy="230188"/>
            </a:xfrm>
            <a:custGeom>
              <a:avLst/>
              <a:gdLst>
                <a:gd name="T0" fmla="*/ 0 w 2089"/>
                <a:gd name="T1" fmla="*/ 1043 h 2086"/>
                <a:gd name="T2" fmla="*/ 1043 w 2089"/>
                <a:gd name="T3" fmla="*/ 0 h 2086"/>
                <a:gd name="T4" fmla="*/ 2089 w 2089"/>
                <a:gd name="T5" fmla="*/ 1043 h 2086"/>
                <a:gd name="T6" fmla="*/ 1043 w 2089"/>
                <a:gd name="T7" fmla="*/ 2086 h 2086"/>
                <a:gd name="T8" fmla="*/ 0 w 2089"/>
                <a:gd name="T9" fmla="*/ 1043 h 2086"/>
                <a:gd name="T10" fmla="*/ 1580 w 2089"/>
                <a:gd name="T11" fmla="*/ 1043 h 2086"/>
                <a:gd name="T12" fmla="*/ 1580 w 2089"/>
                <a:gd name="T13" fmla="*/ 1043 h 2086"/>
                <a:gd name="T14" fmla="*/ 1043 w 2089"/>
                <a:gd name="T15" fmla="*/ 498 h 2086"/>
                <a:gd name="T16" fmla="*/ 509 w 2089"/>
                <a:gd name="T17" fmla="*/ 1043 h 2086"/>
                <a:gd name="T18" fmla="*/ 1043 w 2089"/>
                <a:gd name="T19" fmla="*/ 1588 h 2086"/>
                <a:gd name="T20" fmla="*/ 1580 w 2089"/>
                <a:gd name="T21" fmla="*/ 1043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9" h="2086">
                  <a:moveTo>
                    <a:pt x="0" y="1043"/>
                  </a:moveTo>
                  <a:cubicBezTo>
                    <a:pt x="0" y="455"/>
                    <a:pt x="462" y="0"/>
                    <a:pt x="1043" y="0"/>
                  </a:cubicBezTo>
                  <a:cubicBezTo>
                    <a:pt x="1623" y="0"/>
                    <a:pt x="2089" y="455"/>
                    <a:pt x="2089" y="1043"/>
                  </a:cubicBezTo>
                  <a:cubicBezTo>
                    <a:pt x="2089" y="1632"/>
                    <a:pt x="1623" y="2086"/>
                    <a:pt x="1043" y="2086"/>
                  </a:cubicBezTo>
                  <a:cubicBezTo>
                    <a:pt x="462" y="2086"/>
                    <a:pt x="0" y="1632"/>
                    <a:pt x="0" y="1043"/>
                  </a:cubicBezTo>
                  <a:close/>
                  <a:moveTo>
                    <a:pt x="1580" y="1043"/>
                  </a:moveTo>
                  <a:lnTo>
                    <a:pt x="1580" y="1043"/>
                  </a:lnTo>
                  <a:cubicBezTo>
                    <a:pt x="1580" y="723"/>
                    <a:pt x="1347" y="498"/>
                    <a:pt x="1043" y="498"/>
                  </a:cubicBezTo>
                  <a:cubicBezTo>
                    <a:pt x="742" y="498"/>
                    <a:pt x="509" y="723"/>
                    <a:pt x="509" y="1043"/>
                  </a:cubicBezTo>
                  <a:cubicBezTo>
                    <a:pt x="509" y="1363"/>
                    <a:pt x="742" y="1588"/>
                    <a:pt x="1043" y="1588"/>
                  </a:cubicBezTo>
                  <a:cubicBezTo>
                    <a:pt x="1347" y="1588"/>
                    <a:pt x="1580" y="1363"/>
                    <a:pt x="1580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1" name="Freeform 12"/>
            <p:cNvSpPr>
              <a:spLocks/>
            </p:cNvSpPr>
            <p:nvPr/>
          </p:nvSpPr>
          <p:spPr bwMode="auto">
            <a:xfrm>
              <a:off x="2008188" y="2178050"/>
              <a:ext cx="123825" cy="222250"/>
            </a:xfrm>
            <a:custGeom>
              <a:avLst/>
              <a:gdLst>
                <a:gd name="T0" fmla="*/ 1110 w 1110"/>
                <a:gd name="T1" fmla="*/ 0 h 2015"/>
                <a:gd name="T2" fmla="*/ 1110 w 1110"/>
                <a:gd name="T3" fmla="*/ 569 h 2015"/>
                <a:gd name="T4" fmla="*/ 509 w 1110"/>
                <a:gd name="T5" fmla="*/ 1071 h 2015"/>
                <a:gd name="T6" fmla="*/ 509 w 1110"/>
                <a:gd name="T7" fmla="*/ 2015 h 2015"/>
                <a:gd name="T8" fmla="*/ 0 w 1110"/>
                <a:gd name="T9" fmla="*/ 2015 h 2015"/>
                <a:gd name="T10" fmla="*/ 0 w 1110"/>
                <a:gd name="T11" fmla="*/ 40 h 2015"/>
                <a:gd name="T12" fmla="*/ 509 w 1110"/>
                <a:gd name="T13" fmla="*/ 40 h 2015"/>
                <a:gd name="T14" fmla="*/ 509 w 1110"/>
                <a:gd name="T15" fmla="*/ 379 h 2015"/>
                <a:gd name="T16" fmla="*/ 1110 w 1110"/>
                <a:gd name="T17" fmla="*/ 0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0" h="2015">
                  <a:moveTo>
                    <a:pt x="1110" y="0"/>
                  </a:moveTo>
                  <a:lnTo>
                    <a:pt x="1110" y="569"/>
                  </a:lnTo>
                  <a:cubicBezTo>
                    <a:pt x="845" y="537"/>
                    <a:pt x="509" y="656"/>
                    <a:pt x="509" y="1071"/>
                  </a:cubicBezTo>
                  <a:lnTo>
                    <a:pt x="509" y="2015"/>
                  </a:lnTo>
                  <a:lnTo>
                    <a:pt x="0" y="2015"/>
                  </a:lnTo>
                  <a:lnTo>
                    <a:pt x="0" y="40"/>
                  </a:lnTo>
                  <a:lnTo>
                    <a:pt x="509" y="40"/>
                  </a:lnTo>
                  <a:lnTo>
                    <a:pt x="509" y="379"/>
                  </a:lnTo>
                  <a:cubicBezTo>
                    <a:pt x="612" y="111"/>
                    <a:pt x="861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2" name="Freeform 13"/>
            <p:cNvSpPr>
              <a:spLocks noEditPoints="1"/>
            </p:cNvSpPr>
            <p:nvPr/>
          </p:nvSpPr>
          <p:spPr bwMode="auto">
            <a:xfrm>
              <a:off x="2138363" y="2176463"/>
              <a:ext cx="227013" cy="230188"/>
            </a:xfrm>
            <a:custGeom>
              <a:avLst/>
              <a:gdLst>
                <a:gd name="T0" fmla="*/ 1090 w 2043"/>
                <a:gd name="T1" fmla="*/ 1624 h 2086"/>
                <a:gd name="T2" fmla="*/ 1533 w 2043"/>
                <a:gd name="T3" fmla="*/ 1426 h 2086"/>
                <a:gd name="T4" fmla="*/ 1944 w 2043"/>
                <a:gd name="T5" fmla="*/ 1663 h 2086"/>
                <a:gd name="T6" fmla="*/ 1083 w 2043"/>
                <a:gd name="T7" fmla="*/ 2086 h 2086"/>
                <a:gd name="T8" fmla="*/ 0 w 2043"/>
                <a:gd name="T9" fmla="*/ 1043 h 2086"/>
                <a:gd name="T10" fmla="*/ 1043 w 2043"/>
                <a:gd name="T11" fmla="*/ 0 h 2086"/>
                <a:gd name="T12" fmla="*/ 2043 w 2043"/>
                <a:gd name="T13" fmla="*/ 1043 h 2086"/>
                <a:gd name="T14" fmla="*/ 2023 w 2043"/>
                <a:gd name="T15" fmla="*/ 1253 h 2086"/>
                <a:gd name="T16" fmla="*/ 533 w 2043"/>
                <a:gd name="T17" fmla="*/ 1253 h 2086"/>
                <a:gd name="T18" fmla="*/ 1090 w 2043"/>
                <a:gd name="T19" fmla="*/ 1624 h 2086"/>
                <a:gd name="T20" fmla="*/ 1533 w 2043"/>
                <a:gd name="T21" fmla="*/ 858 h 2086"/>
                <a:gd name="T22" fmla="*/ 1533 w 2043"/>
                <a:gd name="T23" fmla="*/ 858 h 2086"/>
                <a:gd name="T24" fmla="*/ 1043 w 2043"/>
                <a:gd name="T25" fmla="*/ 459 h 2086"/>
                <a:gd name="T26" fmla="*/ 526 w 2043"/>
                <a:gd name="T27" fmla="*/ 858 h 2086"/>
                <a:gd name="T28" fmla="*/ 1533 w 2043"/>
                <a:gd name="T29" fmla="*/ 85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3" h="2086">
                  <a:moveTo>
                    <a:pt x="1090" y="1624"/>
                  </a:moveTo>
                  <a:cubicBezTo>
                    <a:pt x="1288" y="1624"/>
                    <a:pt x="1446" y="1541"/>
                    <a:pt x="1533" y="1426"/>
                  </a:cubicBezTo>
                  <a:lnTo>
                    <a:pt x="1944" y="1663"/>
                  </a:lnTo>
                  <a:cubicBezTo>
                    <a:pt x="1758" y="1932"/>
                    <a:pt x="1462" y="2086"/>
                    <a:pt x="1083" y="2086"/>
                  </a:cubicBezTo>
                  <a:cubicBezTo>
                    <a:pt x="419" y="2086"/>
                    <a:pt x="0" y="1632"/>
                    <a:pt x="0" y="1043"/>
                  </a:cubicBezTo>
                  <a:cubicBezTo>
                    <a:pt x="0" y="455"/>
                    <a:pt x="423" y="0"/>
                    <a:pt x="1043" y="0"/>
                  </a:cubicBezTo>
                  <a:cubicBezTo>
                    <a:pt x="1628" y="0"/>
                    <a:pt x="2043" y="463"/>
                    <a:pt x="2043" y="1043"/>
                  </a:cubicBezTo>
                  <a:cubicBezTo>
                    <a:pt x="2043" y="1118"/>
                    <a:pt x="2035" y="1185"/>
                    <a:pt x="2023" y="1253"/>
                  </a:cubicBezTo>
                  <a:lnTo>
                    <a:pt x="533" y="1253"/>
                  </a:lnTo>
                  <a:cubicBezTo>
                    <a:pt x="605" y="1513"/>
                    <a:pt x="822" y="1624"/>
                    <a:pt x="1090" y="1624"/>
                  </a:cubicBezTo>
                  <a:close/>
                  <a:moveTo>
                    <a:pt x="1533" y="858"/>
                  </a:moveTo>
                  <a:lnTo>
                    <a:pt x="1533" y="858"/>
                  </a:lnTo>
                  <a:cubicBezTo>
                    <a:pt x="1470" y="573"/>
                    <a:pt x="1256" y="459"/>
                    <a:pt x="1043" y="459"/>
                  </a:cubicBezTo>
                  <a:cubicBezTo>
                    <a:pt x="770" y="459"/>
                    <a:pt x="585" y="605"/>
                    <a:pt x="526" y="858"/>
                  </a:cubicBezTo>
                  <a:lnTo>
                    <a:pt x="1533" y="8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3" name="Freeform 14"/>
            <p:cNvSpPr>
              <a:spLocks/>
            </p:cNvSpPr>
            <p:nvPr/>
          </p:nvSpPr>
          <p:spPr bwMode="auto">
            <a:xfrm>
              <a:off x="2374900" y="2176463"/>
              <a:ext cx="179388" cy="230188"/>
            </a:xfrm>
            <a:custGeom>
              <a:avLst/>
              <a:gdLst>
                <a:gd name="T0" fmla="*/ 1623 w 1623"/>
                <a:gd name="T1" fmla="*/ 1454 h 2086"/>
                <a:gd name="T2" fmla="*/ 829 w 1623"/>
                <a:gd name="T3" fmla="*/ 2086 h 2086"/>
                <a:gd name="T4" fmla="*/ 0 w 1623"/>
                <a:gd name="T5" fmla="*/ 1616 h 2086"/>
                <a:gd name="T6" fmla="*/ 442 w 1623"/>
                <a:gd name="T7" fmla="*/ 1367 h 2086"/>
                <a:gd name="T8" fmla="*/ 829 w 1623"/>
                <a:gd name="T9" fmla="*/ 1624 h 2086"/>
                <a:gd name="T10" fmla="*/ 1102 w 1623"/>
                <a:gd name="T11" fmla="*/ 1454 h 2086"/>
                <a:gd name="T12" fmla="*/ 82 w 1623"/>
                <a:gd name="T13" fmla="*/ 628 h 2086"/>
                <a:gd name="T14" fmla="*/ 833 w 1623"/>
                <a:gd name="T15" fmla="*/ 0 h 2086"/>
                <a:gd name="T16" fmla="*/ 1584 w 1623"/>
                <a:gd name="T17" fmla="*/ 419 h 2086"/>
                <a:gd name="T18" fmla="*/ 1149 w 1623"/>
                <a:gd name="T19" fmla="*/ 656 h 2086"/>
                <a:gd name="T20" fmla="*/ 833 w 1623"/>
                <a:gd name="T21" fmla="*/ 455 h 2086"/>
                <a:gd name="T22" fmla="*/ 604 w 1623"/>
                <a:gd name="T23" fmla="*/ 617 h 2086"/>
                <a:gd name="T24" fmla="*/ 1623 w 1623"/>
                <a:gd name="T25" fmla="*/ 145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3" h="2086">
                  <a:moveTo>
                    <a:pt x="1623" y="1454"/>
                  </a:moveTo>
                  <a:cubicBezTo>
                    <a:pt x="1623" y="1881"/>
                    <a:pt x="1252" y="2086"/>
                    <a:pt x="829" y="2086"/>
                  </a:cubicBezTo>
                  <a:cubicBezTo>
                    <a:pt x="434" y="2086"/>
                    <a:pt x="142" y="1920"/>
                    <a:pt x="0" y="1616"/>
                  </a:cubicBezTo>
                  <a:lnTo>
                    <a:pt x="442" y="1367"/>
                  </a:lnTo>
                  <a:cubicBezTo>
                    <a:pt x="497" y="1529"/>
                    <a:pt x="632" y="1624"/>
                    <a:pt x="829" y="1624"/>
                  </a:cubicBezTo>
                  <a:cubicBezTo>
                    <a:pt x="991" y="1624"/>
                    <a:pt x="1102" y="1569"/>
                    <a:pt x="1102" y="1454"/>
                  </a:cubicBezTo>
                  <a:cubicBezTo>
                    <a:pt x="1102" y="1166"/>
                    <a:pt x="82" y="1324"/>
                    <a:pt x="82" y="628"/>
                  </a:cubicBezTo>
                  <a:cubicBezTo>
                    <a:pt x="82" y="225"/>
                    <a:pt x="426" y="0"/>
                    <a:pt x="833" y="0"/>
                  </a:cubicBezTo>
                  <a:cubicBezTo>
                    <a:pt x="1153" y="0"/>
                    <a:pt x="1430" y="146"/>
                    <a:pt x="1584" y="419"/>
                  </a:cubicBezTo>
                  <a:lnTo>
                    <a:pt x="1149" y="656"/>
                  </a:lnTo>
                  <a:cubicBezTo>
                    <a:pt x="1090" y="530"/>
                    <a:pt x="979" y="455"/>
                    <a:pt x="833" y="455"/>
                  </a:cubicBezTo>
                  <a:cubicBezTo>
                    <a:pt x="707" y="455"/>
                    <a:pt x="604" y="510"/>
                    <a:pt x="604" y="617"/>
                  </a:cubicBezTo>
                  <a:cubicBezTo>
                    <a:pt x="604" y="909"/>
                    <a:pt x="1623" y="727"/>
                    <a:pt x="1623" y="14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4" name="Freeform 15"/>
            <p:cNvSpPr>
              <a:spLocks/>
            </p:cNvSpPr>
            <p:nvPr/>
          </p:nvSpPr>
          <p:spPr bwMode="auto">
            <a:xfrm>
              <a:off x="319088" y="2486025"/>
              <a:ext cx="161925" cy="304800"/>
            </a:xfrm>
            <a:custGeom>
              <a:avLst/>
              <a:gdLst>
                <a:gd name="T0" fmla="*/ 1468 w 1468"/>
                <a:gd name="T1" fmla="*/ 2243 h 2765"/>
                <a:gd name="T2" fmla="*/ 1468 w 1468"/>
                <a:gd name="T3" fmla="*/ 2765 h 2765"/>
                <a:gd name="T4" fmla="*/ 0 w 1468"/>
                <a:gd name="T5" fmla="*/ 2765 h 2765"/>
                <a:gd name="T6" fmla="*/ 0 w 1468"/>
                <a:gd name="T7" fmla="*/ 0 h 2765"/>
                <a:gd name="T8" fmla="*/ 413 w 1468"/>
                <a:gd name="T9" fmla="*/ 0 h 2765"/>
                <a:gd name="T10" fmla="*/ 413 w 1468"/>
                <a:gd name="T11" fmla="*/ 2243 h 2765"/>
                <a:gd name="T12" fmla="*/ 1468 w 1468"/>
                <a:gd name="T13" fmla="*/ 2243 h 2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8" h="2765">
                  <a:moveTo>
                    <a:pt x="1468" y="2243"/>
                  </a:moveTo>
                  <a:lnTo>
                    <a:pt x="1468" y="2765"/>
                  </a:lnTo>
                  <a:lnTo>
                    <a:pt x="0" y="2765"/>
                  </a:lnTo>
                  <a:lnTo>
                    <a:pt x="0" y="0"/>
                  </a:lnTo>
                  <a:lnTo>
                    <a:pt x="413" y="0"/>
                  </a:lnTo>
                  <a:lnTo>
                    <a:pt x="413" y="2243"/>
                  </a:lnTo>
                  <a:lnTo>
                    <a:pt x="1468" y="2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5" name="Freeform 16"/>
            <p:cNvSpPr>
              <a:spLocks/>
            </p:cNvSpPr>
            <p:nvPr/>
          </p:nvSpPr>
          <p:spPr bwMode="auto">
            <a:xfrm>
              <a:off x="500063" y="2573338"/>
              <a:ext cx="204788" cy="223838"/>
            </a:xfrm>
            <a:custGeom>
              <a:avLst/>
              <a:gdLst>
                <a:gd name="T0" fmla="*/ 1845 w 1845"/>
                <a:gd name="T1" fmla="*/ 0 h 2030"/>
                <a:gd name="T2" fmla="*/ 1845 w 1845"/>
                <a:gd name="T3" fmla="*/ 1975 h 2030"/>
                <a:gd name="T4" fmla="*/ 1335 w 1845"/>
                <a:gd name="T5" fmla="*/ 1975 h 2030"/>
                <a:gd name="T6" fmla="*/ 1335 w 1845"/>
                <a:gd name="T7" fmla="*/ 1754 h 2030"/>
                <a:gd name="T8" fmla="*/ 746 w 1845"/>
                <a:gd name="T9" fmla="*/ 2030 h 2030"/>
                <a:gd name="T10" fmla="*/ 0 w 1845"/>
                <a:gd name="T11" fmla="*/ 1213 h 2030"/>
                <a:gd name="T12" fmla="*/ 0 w 1845"/>
                <a:gd name="T13" fmla="*/ 0 h 2030"/>
                <a:gd name="T14" fmla="*/ 509 w 1845"/>
                <a:gd name="T15" fmla="*/ 0 h 2030"/>
                <a:gd name="T16" fmla="*/ 509 w 1845"/>
                <a:gd name="T17" fmla="*/ 1149 h 2030"/>
                <a:gd name="T18" fmla="*/ 900 w 1845"/>
                <a:gd name="T19" fmla="*/ 1556 h 2030"/>
                <a:gd name="T20" fmla="*/ 1335 w 1845"/>
                <a:gd name="T21" fmla="*/ 1066 h 2030"/>
                <a:gd name="T22" fmla="*/ 1335 w 1845"/>
                <a:gd name="T23" fmla="*/ 0 h 2030"/>
                <a:gd name="T24" fmla="*/ 1845 w 1845"/>
                <a:gd name="T25" fmla="*/ 0 h 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030">
                  <a:moveTo>
                    <a:pt x="1845" y="0"/>
                  </a:moveTo>
                  <a:lnTo>
                    <a:pt x="1845" y="1975"/>
                  </a:lnTo>
                  <a:lnTo>
                    <a:pt x="1335" y="1975"/>
                  </a:lnTo>
                  <a:lnTo>
                    <a:pt x="1335" y="1754"/>
                  </a:lnTo>
                  <a:cubicBezTo>
                    <a:pt x="1216" y="1932"/>
                    <a:pt x="1011" y="2030"/>
                    <a:pt x="746" y="2030"/>
                  </a:cubicBezTo>
                  <a:cubicBezTo>
                    <a:pt x="328" y="2030"/>
                    <a:pt x="0" y="1738"/>
                    <a:pt x="0" y="1213"/>
                  </a:cubicBezTo>
                  <a:lnTo>
                    <a:pt x="0" y="0"/>
                  </a:lnTo>
                  <a:lnTo>
                    <a:pt x="509" y="0"/>
                  </a:lnTo>
                  <a:lnTo>
                    <a:pt x="509" y="1149"/>
                  </a:lnTo>
                  <a:cubicBezTo>
                    <a:pt x="509" y="1418"/>
                    <a:pt x="671" y="1556"/>
                    <a:pt x="900" y="1556"/>
                  </a:cubicBezTo>
                  <a:cubicBezTo>
                    <a:pt x="1149" y="1556"/>
                    <a:pt x="1335" y="1410"/>
                    <a:pt x="1335" y="1066"/>
                  </a:cubicBezTo>
                  <a:lnTo>
                    <a:pt x="1335" y="0"/>
                  </a:lnTo>
                  <a:lnTo>
                    <a:pt x="18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6" name="Freeform 17"/>
            <p:cNvSpPr>
              <a:spLocks noEditPoints="1"/>
            </p:cNvSpPr>
            <p:nvPr/>
          </p:nvSpPr>
          <p:spPr bwMode="auto">
            <a:xfrm>
              <a:off x="738188" y="2566988"/>
              <a:ext cx="233363" cy="317500"/>
            </a:xfrm>
            <a:custGeom>
              <a:avLst/>
              <a:gdLst>
                <a:gd name="T0" fmla="*/ 2113 w 2113"/>
                <a:gd name="T1" fmla="*/ 56 h 2876"/>
                <a:gd name="T2" fmla="*/ 2113 w 2113"/>
                <a:gd name="T3" fmla="*/ 1936 h 2876"/>
                <a:gd name="T4" fmla="*/ 1082 w 2113"/>
                <a:gd name="T5" fmla="*/ 2876 h 2876"/>
                <a:gd name="T6" fmla="*/ 146 w 2113"/>
                <a:gd name="T7" fmla="*/ 2394 h 2876"/>
                <a:gd name="T8" fmla="*/ 581 w 2113"/>
                <a:gd name="T9" fmla="*/ 2146 h 2876"/>
                <a:gd name="T10" fmla="*/ 1098 w 2113"/>
                <a:gd name="T11" fmla="*/ 2422 h 2876"/>
                <a:gd name="T12" fmla="*/ 1616 w 2113"/>
                <a:gd name="T13" fmla="*/ 1936 h 2876"/>
                <a:gd name="T14" fmla="*/ 1616 w 2113"/>
                <a:gd name="T15" fmla="*/ 1723 h 2876"/>
                <a:gd name="T16" fmla="*/ 984 w 2113"/>
                <a:gd name="T17" fmla="*/ 2023 h 2876"/>
                <a:gd name="T18" fmla="*/ 0 w 2113"/>
                <a:gd name="T19" fmla="*/ 1012 h 2876"/>
                <a:gd name="T20" fmla="*/ 984 w 2113"/>
                <a:gd name="T21" fmla="*/ 0 h 2876"/>
                <a:gd name="T22" fmla="*/ 1616 w 2113"/>
                <a:gd name="T23" fmla="*/ 301 h 2876"/>
                <a:gd name="T24" fmla="*/ 1616 w 2113"/>
                <a:gd name="T25" fmla="*/ 56 h 2876"/>
                <a:gd name="T26" fmla="*/ 2113 w 2113"/>
                <a:gd name="T27" fmla="*/ 56 h 2876"/>
                <a:gd name="T28" fmla="*/ 1616 w 2113"/>
                <a:gd name="T29" fmla="*/ 1012 h 2876"/>
                <a:gd name="T30" fmla="*/ 1616 w 2113"/>
                <a:gd name="T31" fmla="*/ 1012 h 2876"/>
                <a:gd name="T32" fmla="*/ 1063 w 2113"/>
                <a:gd name="T33" fmla="*/ 474 h 2876"/>
                <a:gd name="T34" fmla="*/ 510 w 2113"/>
                <a:gd name="T35" fmla="*/ 1012 h 2876"/>
                <a:gd name="T36" fmla="*/ 1063 w 2113"/>
                <a:gd name="T37" fmla="*/ 1553 h 2876"/>
                <a:gd name="T38" fmla="*/ 1616 w 2113"/>
                <a:gd name="T39" fmla="*/ 1012 h 2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3" h="2876">
                  <a:moveTo>
                    <a:pt x="2113" y="56"/>
                  </a:moveTo>
                  <a:lnTo>
                    <a:pt x="2113" y="1936"/>
                  </a:lnTo>
                  <a:cubicBezTo>
                    <a:pt x="2113" y="2584"/>
                    <a:pt x="1604" y="2876"/>
                    <a:pt x="1082" y="2876"/>
                  </a:cubicBezTo>
                  <a:cubicBezTo>
                    <a:pt x="660" y="2876"/>
                    <a:pt x="320" y="2714"/>
                    <a:pt x="146" y="2394"/>
                  </a:cubicBezTo>
                  <a:lnTo>
                    <a:pt x="581" y="2146"/>
                  </a:lnTo>
                  <a:cubicBezTo>
                    <a:pt x="664" y="2300"/>
                    <a:pt x="794" y="2422"/>
                    <a:pt x="1098" y="2422"/>
                  </a:cubicBezTo>
                  <a:cubicBezTo>
                    <a:pt x="1418" y="2422"/>
                    <a:pt x="1616" y="2248"/>
                    <a:pt x="1616" y="1936"/>
                  </a:cubicBezTo>
                  <a:lnTo>
                    <a:pt x="1616" y="1723"/>
                  </a:lnTo>
                  <a:cubicBezTo>
                    <a:pt x="1477" y="1908"/>
                    <a:pt x="1264" y="2023"/>
                    <a:pt x="984" y="2023"/>
                  </a:cubicBezTo>
                  <a:cubicBezTo>
                    <a:pt x="423" y="2023"/>
                    <a:pt x="0" y="1569"/>
                    <a:pt x="0" y="1012"/>
                  </a:cubicBezTo>
                  <a:cubicBezTo>
                    <a:pt x="0" y="459"/>
                    <a:pt x="423" y="0"/>
                    <a:pt x="984" y="0"/>
                  </a:cubicBezTo>
                  <a:cubicBezTo>
                    <a:pt x="1264" y="0"/>
                    <a:pt x="1477" y="115"/>
                    <a:pt x="1616" y="301"/>
                  </a:cubicBezTo>
                  <a:lnTo>
                    <a:pt x="1616" y="56"/>
                  </a:lnTo>
                  <a:lnTo>
                    <a:pt x="2113" y="56"/>
                  </a:lnTo>
                  <a:close/>
                  <a:moveTo>
                    <a:pt x="1616" y="1012"/>
                  </a:moveTo>
                  <a:lnTo>
                    <a:pt x="1616" y="1012"/>
                  </a:lnTo>
                  <a:cubicBezTo>
                    <a:pt x="1616" y="700"/>
                    <a:pt x="1383" y="474"/>
                    <a:pt x="1063" y="474"/>
                  </a:cubicBezTo>
                  <a:cubicBezTo>
                    <a:pt x="743" y="474"/>
                    <a:pt x="510" y="700"/>
                    <a:pt x="510" y="1012"/>
                  </a:cubicBezTo>
                  <a:cubicBezTo>
                    <a:pt x="510" y="1328"/>
                    <a:pt x="743" y="1553"/>
                    <a:pt x="1063" y="1553"/>
                  </a:cubicBezTo>
                  <a:cubicBezTo>
                    <a:pt x="1383" y="1553"/>
                    <a:pt x="1616" y="1328"/>
                    <a:pt x="1616" y="10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7" name="Freeform 18"/>
            <p:cNvSpPr>
              <a:spLocks noEditPoints="1"/>
            </p:cNvSpPr>
            <p:nvPr/>
          </p:nvSpPr>
          <p:spPr bwMode="auto">
            <a:xfrm>
              <a:off x="1006475" y="2566988"/>
              <a:ext cx="233363" cy="230188"/>
            </a:xfrm>
            <a:custGeom>
              <a:avLst/>
              <a:gdLst>
                <a:gd name="T0" fmla="*/ 2113 w 2113"/>
                <a:gd name="T1" fmla="*/ 56 h 2086"/>
                <a:gd name="T2" fmla="*/ 2113 w 2113"/>
                <a:gd name="T3" fmla="*/ 2031 h 2086"/>
                <a:gd name="T4" fmla="*/ 1604 w 2113"/>
                <a:gd name="T5" fmla="*/ 2031 h 2086"/>
                <a:gd name="T6" fmla="*/ 1604 w 2113"/>
                <a:gd name="T7" fmla="*/ 1798 h 2086"/>
                <a:gd name="T8" fmla="*/ 960 w 2113"/>
                <a:gd name="T9" fmla="*/ 2086 h 2086"/>
                <a:gd name="T10" fmla="*/ 0 w 2113"/>
                <a:gd name="T11" fmla="*/ 1043 h 2086"/>
                <a:gd name="T12" fmla="*/ 960 w 2113"/>
                <a:gd name="T13" fmla="*/ 0 h 2086"/>
                <a:gd name="T14" fmla="*/ 1604 w 2113"/>
                <a:gd name="T15" fmla="*/ 289 h 2086"/>
                <a:gd name="T16" fmla="*/ 1604 w 2113"/>
                <a:gd name="T17" fmla="*/ 56 h 2086"/>
                <a:gd name="T18" fmla="*/ 2113 w 2113"/>
                <a:gd name="T19" fmla="*/ 56 h 2086"/>
                <a:gd name="T20" fmla="*/ 1604 w 2113"/>
                <a:gd name="T21" fmla="*/ 1043 h 2086"/>
                <a:gd name="T22" fmla="*/ 1604 w 2113"/>
                <a:gd name="T23" fmla="*/ 1043 h 2086"/>
                <a:gd name="T24" fmla="*/ 1055 w 2113"/>
                <a:gd name="T25" fmla="*/ 486 h 2086"/>
                <a:gd name="T26" fmla="*/ 509 w 2113"/>
                <a:gd name="T27" fmla="*/ 1043 h 2086"/>
                <a:gd name="T28" fmla="*/ 1055 w 2113"/>
                <a:gd name="T29" fmla="*/ 1600 h 2086"/>
                <a:gd name="T30" fmla="*/ 1604 w 2113"/>
                <a:gd name="T31" fmla="*/ 1043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3" h="2086">
                  <a:moveTo>
                    <a:pt x="2113" y="56"/>
                  </a:moveTo>
                  <a:lnTo>
                    <a:pt x="2113" y="2031"/>
                  </a:lnTo>
                  <a:lnTo>
                    <a:pt x="1604" y="2031"/>
                  </a:lnTo>
                  <a:lnTo>
                    <a:pt x="1604" y="1798"/>
                  </a:lnTo>
                  <a:cubicBezTo>
                    <a:pt x="1461" y="1976"/>
                    <a:pt x="1248" y="2086"/>
                    <a:pt x="960" y="2086"/>
                  </a:cubicBezTo>
                  <a:cubicBezTo>
                    <a:pt x="434" y="2086"/>
                    <a:pt x="0" y="1632"/>
                    <a:pt x="0" y="1043"/>
                  </a:cubicBezTo>
                  <a:cubicBezTo>
                    <a:pt x="0" y="455"/>
                    <a:pt x="434" y="0"/>
                    <a:pt x="960" y="0"/>
                  </a:cubicBezTo>
                  <a:cubicBezTo>
                    <a:pt x="1248" y="0"/>
                    <a:pt x="1461" y="111"/>
                    <a:pt x="1604" y="289"/>
                  </a:cubicBezTo>
                  <a:lnTo>
                    <a:pt x="1604" y="56"/>
                  </a:lnTo>
                  <a:lnTo>
                    <a:pt x="2113" y="56"/>
                  </a:lnTo>
                  <a:close/>
                  <a:moveTo>
                    <a:pt x="1604" y="1043"/>
                  </a:moveTo>
                  <a:lnTo>
                    <a:pt x="1604" y="1043"/>
                  </a:lnTo>
                  <a:cubicBezTo>
                    <a:pt x="1604" y="711"/>
                    <a:pt x="1371" y="486"/>
                    <a:pt x="1055" y="486"/>
                  </a:cubicBezTo>
                  <a:cubicBezTo>
                    <a:pt x="742" y="486"/>
                    <a:pt x="509" y="711"/>
                    <a:pt x="509" y="1043"/>
                  </a:cubicBezTo>
                  <a:cubicBezTo>
                    <a:pt x="509" y="1375"/>
                    <a:pt x="742" y="1600"/>
                    <a:pt x="1055" y="1600"/>
                  </a:cubicBezTo>
                  <a:cubicBezTo>
                    <a:pt x="1371" y="1600"/>
                    <a:pt x="1604" y="1375"/>
                    <a:pt x="1604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8" name="Freeform 19"/>
            <p:cNvSpPr>
              <a:spLocks/>
            </p:cNvSpPr>
            <p:nvPr/>
          </p:nvSpPr>
          <p:spPr bwMode="auto">
            <a:xfrm>
              <a:off x="1284288" y="2568575"/>
              <a:ext cx="123825" cy="222250"/>
            </a:xfrm>
            <a:custGeom>
              <a:avLst/>
              <a:gdLst>
                <a:gd name="T0" fmla="*/ 1110 w 1110"/>
                <a:gd name="T1" fmla="*/ 0 h 2015"/>
                <a:gd name="T2" fmla="*/ 1110 w 1110"/>
                <a:gd name="T3" fmla="*/ 569 h 2015"/>
                <a:gd name="T4" fmla="*/ 510 w 1110"/>
                <a:gd name="T5" fmla="*/ 1071 h 2015"/>
                <a:gd name="T6" fmla="*/ 510 w 1110"/>
                <a:gd name="T7" fmla="*/ 2015 h 2015"/>
                <a:gd name="T8" fmla="*/ 0 w 1110"/>
                <a:gd name="T9" fmla="*/ 2015 h 2015"/>
                <a:gd name="T10" fmla="*/ 0 w 1110"/>
                <a:gd name="T11" fmla="*/ 40 h 2015"/>
                <a:gd name="T12" fmla="*/ 510 w 1110"/>
                <a:gd name="T13" fmla="*/ 40 h 2015"/>
                <a:gd name="T14" fmla="*/ 510 w 1110"/>
                <a:gd name="T15" fmla="*/ 379 h 2015"/>
                <a:gd name="T16" fmla="*/ 1110 w 1110"/>
                <a:gd name="T17" fmla="*/ 0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0" h="2015">
                  <a:moveTo>
                    <a:pt x="1110" y="0"/>
                  </a:moveTo>
                  <a:lnTo>
                    <a:pt x="1110" y="569"/>
                  </a:lnTo>
                  <a:cubicBezTo>
                    <a:pt x="846" y="537"/>
                    <a:pt x="510" y="656"/>
                    <a:pt x="510" y="1071"/>
                  </a:cubicBezTo>
                  <a:lnTo>
                    <a:pt x="510" y="2015"/>
                  </a:lnTo>
                  <a:lnTo>
                    <a:pt x="0" y="2015"/>
                  </a:lnTo>
                  <a:lnTo>
                    <a:pt x="0" y="40"/>
                  </a:lnTo>
                  <a:lnTo>
                    <a:pt x="510" y="40"/>
                  </a:lnTo>
                  <a:lnTo>
                    <a:pt x="510" y="379"/>
                  </a:lnTo>
                  <a:cubicBezTo>
                    <a:pt x="613" y="111"/>
                    <a:pt x="862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9" name="Freeform 20"/>
            <p:cNvSpPr>
              <a:spLocks noEditPoints="1"/>
            </p:cNvSpPr>
            <p:nvPr/>
          </p:nvSpPr>
          <p:spPr bwMode="auto">
            <a:xfrm>
              <a:off x="1414463" y="2566988"/>
              <a:ext cx="225425" cy="230188"/>
            </a:xfrm>
            <a:custGeom>
              <a:avLst/>
              <a:gdLst>
                <a:gd name="T0" fmla="*/ 1090 w 2042"/>
                <a:gd name="T1" fmla="*/ 1624 h 2086"/>
                <a:gd name="T2" fmla="*/ 1532 w 2042"/>
                <a:gd name="T3" fmla="*/ 1427 h 2086"/>
                <a:gd name="T4" fmla="*/ 1943 w 2042"/>
                <a:gd name="T5" fmla="*/ 1664 h 2086"/>
                <a:gd name="T6" fmla="*/ 1082 w 2042"/>
                <a:gd name="T7" fmla="*/ 2086 h 2086"/>
                <a:gd name="T8" fmla="*/ 0 w 2042"/>
                <a:gd name="T9" fmla="*/ 1043 h 2086"/>
                <a:gd name="T10" fmla="*/ 1043 w 2042"/>
                <a:gd name="T11" fmla="*/ 0 h 2086"/>
                <a:gd name="T12" fmla="*/ 2042 w 2042"/>
                <a:gd name="T13" fmla="*/ 1043 h 2086"/>
                <a:gd name="T14" fmla="*/ 2022 w 2042"/>
                <a:gd name="T15" fmla="*/ 1253 h 2086"/>
                <a:gd name="T16" fmla="*/ 533 w 2042"/>
                <a:gd name="T17" fmla="*/ 1253 h 2086"/>
                <a:gd name="T18" fmla="*/ 1090 w 2042"/>
                <a:gd name="T19" fmla="*/ 1624 h 2086"/>
                <a:gd name="T20" fmla="*/ 1532 w 2042"/>
                <a:gd name="T21" fmla="*/ 858 h 2086"/>
                <a:gd name="T22" fmla="*/ 1532 w 2042"/>
                <a:gd name="T23" fmla="*/ 858 h 2086"/>
                <a:gd name="T24" fmla="*/ 1043 w 2042"/>
                <a:gd name="T25" fmla="*/ 459 h 2086"/>
                <a:gd name="T26" fmla="*/ 525 w 2042"/>
                <a:gd name="T27" fmla="*/ 858 h 2086"/>
                <a:gd name="T28" fmla="*/ 1532 w 2042"/>
                <a:gd name="T29" fmla="*/ 85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2" h="2086">
                  <a:moveTo>
                    <a:pt x="1090" y="1624"/>
                  </a:moveTo>
                  <a:cubicBezTo>
                    <a:pt x="1288" y="1624"/>
                    <a:pt x="1446" y="1541"/>
                    <a:pt x="1532" y="1427"/>
                  </a:cubicBezTo>
                  <a:lnTo>
                    <a:pt x="1943" y="1664"/>
                  </a:lnTo>
                  <a:cubicBezTo>
                    <a:pt x="1758" y="1932"/>
                    <a:pt x="1461" y="2086"/>
                    <a:pt x="1082" y="2086"/>
                  </a:cubicBezTo>
                  <a:cubicBezTo>
                    <a:pt x="418" y="2086"/>
                    <a:pt x="0" y="1632"/>
                    <a:pt x="0" y="1043"/>
                  </a:cubicBezTo>
                  <a:cubicBezTo>
                    <a:pt x="0" y="455"/>
                    <a:pt x="422" y="0"/>
                    <a:pt x="1043" y="0"/>
                  </a:cubicBezTo>
                  <a:cubicBezTo>
                    <a:pt x="1627" y="0"/>
                    <a:pt x="2042" y="463"/>
                    <a:pt x="2042" y="1043"/>
                  </a:cubicBezTo>
                  <a:cubicBezTo>
                    <a:pt x="2042" y="1118"/>
                    <a:pt x="2034" y="1186"/>
                    <a:pt x="2022" y="1253"/>
                  </a:cubicBezTo>
                  <a:lnTo>
                    <a:pt x="533" y="1253"/>
                  </a:lnTo>
                  <a:cubicBezTo>
                    <a:pt x="604" y="1513"/>
                    <a:pt x="821" y="1624"/>
                    <a:pt x="1090" y="1624"/>
                  </a:cubicBezTo>
                  <a:close/>
                  <a:moveTo>
                    <a:pt x="1532" y="858"/>
                  </a:moveTo>
                  <a:lnTo>
                    <a:pt x="1532" y="858"/>
                  </a:lnTo>
                  <a:cubicBezTo>
                    <a:pt x="1469" y="573"/>
                    <a:pt x="1256" y="459"/>
                    <a:pt x="1043" y="459"/>
                  </a:cubicBezTo>
                  <a:cubicBezTo>
                    <a:pt x="770" y="459"/>
                    <a:pt x="584" y="605"/>
                    <a:pt x="525" y="858"/>
                  </a:cubicBezTo>
                  <a:lnTo>
                    <a:pt x="1532" y="8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0" name="Freeform 21"/>
            <p:cNvSpPr>
              <a:spLocks/>
            </p:cNvSpPr>
            <p:nvPr/>
          </p:nvSpPr>
          <p:spPr bwMode="auto">
            <a:xfrm>
              <a:off x="1649413" y="2566988"/>
              <a:ext cx="180975" cy="230188"/>
            </a:xfrm>
            <a:custGeom>
              <a:avLst/>
              <a:gdLst>
                <a:gd name="T0" fmla="*/ 1624 w 1624"/>
                <a:gd name="T1" fmla="*/ 1454 h 2086"/>
                <a:gd name="T2" fmla="*/ 830 w 1624"/>
                <a:gd name="T3" fmla="*/ 2086 h 2086"/>
                <a:gd name="T4" fmla="*/ 0 w 1624"/>
                <a:gd name="T5" fmla="*/ 1616 h 2086"/>
                <a:gd name="T6" fmla="*/ 443 w 1624"/>
                <a:gd name="T7" fmla="*/ 1367 h 2086"/>
                <a:gd name="T8" fmla="*/ 830 w 1624"/>
                <a:gd name="T9" fmla="*/ 1624 h 2086"/>
                <a:gd name="T10" fmla="*/ 1102 w 1624"/>
                <a:gd name="T11" fmla="*/ 1454 h 2086"/>
                <a:gd name="T12" fmla="*/ 83 w 1624"/>
                <a:gd name="T13" fmla="*/ 629 h 2086"/>
                <a:gd name="T14" fmla="*/ 834 w 1624"/>
                <a:gd name="T15" fmla="*/ 0 h 2086"/>
                <a:gd name="T16" fmla="*/ 1584 w 1624"/>
                <a:gd name="T17" fmla="*/ 419 h 2086"/>
                <a:gd name="T18" fmla="*/ 1150 w 1624"/>
                <a:gd name="T19" fmla="*/ 656 h 2086"/>
                <a:gd name="T20" fmla="*/ 834 w 1624"/>
                <a:gd name="T21" fmla="*/ 455 h 2086"/>
                <a:gd name="T22" fmla="*/ 605 w 1624"/>
                <a:gd name="T23" fmla="*/ 617 h 2086"/>
                <a:gd name="T24" fmla="*/ 1624 w 1624"/>
                <a:gd name="T25" fmla="*/ 145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4" h="2086">
                  <a:moveTo>
                    <a:pt x="1624" y="1454"/>
                  </a:moveTo>
                  <a:cubicBezTo>
                    <a:pt x="1624" y="1881"/>
                    <a:pt x="1252" y="2086"/>
                    <a:pt x="830" y="2086"/>
                  </a:cubicBezTo>
                  <a:cubicBezTo>
                    <a:pt x="435" y="2086"/>
                    <a:pt x="142" y="1920"/>
                    <a:pt x="0" y="1616"/>
                  </a:cubicBezTo>
                  <a:lnTo>
                    <a:pt x="443" y="1367"/>
                  </a:lnTo>
                  <a:cubicBezTo>
                    <a:pt x="498" y="1529"/>
                    <a:pt x="632" y="1624"/>
                    <a:pt x="830" y="1624"/>
                  </a:cubicBezTo>
                  <a:cubicBezTo>
                    <a:pt x="992" y="1624"/>
                    <a:pt x="1102" y="1569"/>
                    <a:pt x="1102" y="1454"/>
                  </a:cubicBezTo>
                  <a:cubicBezTo>
                    <a:pt x="1102" y="1166"/>
                    <a:pt x="83" y="1324"/>
                    <a:pt x="83" y="629"/>
                  </a:cubicBezTo>
                  <a:cubicBezTo>
                    <a:pt x="83" y="226"/>
                    <a:pt x="427" y="0"/>
                    <a:pt x="834" y="0"/>
                  </a:cubicBezTo>
                  <a:cubicBezTo>
                    <a:pt x="1154" y="0"/>
                    <a:pt x="1430" y="147"/>
                    <a:pt x="1584" y="419"/>
                  </a:cubicBezTo>
                  <a:lnTo>
                    <a:pt x="1150" y="656"/>
                  </a:lnTo>
                  <a:cubicBezTo>
                    <a:pt x="1091" y="530"/>
                    <a:pt x="980" y="455"/>
                    <a:pt x="834" y="455"/>
                  </a:cubicBezTo>
                  <a:cubicBezTo>
                    <a:pt x="707" y="455"/>
                    <a:pt x="605" y="510"/>
                    <a:pt x="605" y="617"/>
                  </a:cubicBezTo>
                  <a:cubicBezTo>
                    <a:pt x="605" y="909"/>
                    <a:pt x="1624" y="727"/>
                    <a:pt x="1624" y="14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1" name="Freeform 22"/>
            <p:cNvSpPr>
              <a:spLocks noEditPoints="1"/>
            </p:cNvSpPr>
            <p:nvPr/>
          </p:nvSpPr>
          <p:spPr bwMode="auto">
            <a:xfrm>
              <a:off x="1963738" y="2566988"/>
              <a:ext cx="234950" cy="311150"/>
            </a:xfrm>
            <a:custGeom>
              <a:avLst/>
              <a:gdLst>
                <a:gd name="T0" fmla="*/ 2113 w 2113"/>
                <a:gd name="T1" fmla="*/ 1043 h 2821"/>
                <a:gd name="T2" fmla="*/ 1149 w 2113"/>
                <a:gd name="T3" fmla="*/ 2086 h 2821"/>
                <a:gd name="T4" fmla="*/ 509 w 2113"/>
                <a:gd name="T5" fmla="*/ 1798 h 2821"/>
                <a:gd name="T6" fmla="*/ 509 w 2113"/>
                <a:gd name="T7" fmla="*/ 2821 h 2821"/>
                <a:gd name="T8" fmla="*/ 0 w 2113"/>
                <a:gd name="T9" fmla="*/ 2821 h 2821"/>
                <a:gd name="T10" fmla="*/ 0 w 2113"/>
                <a:gd name="T11" fmla="*/ 56 h 2821"/>
                <a:gd name="T12" fmla="*/ 509 w 2113"/>
                <a:gd name="T13" fmla="*/ 56 h 2821"/>
                <a:gd name="T14" fmla="*/ 509 w 2113"/>
                <a:gd name="T15" fmla="*/ 289 h 2821"/>
                <a:gd name="T16" fmla="*/ 1149 w 2113"/>
                <a:gd name="T17" fmla="*/ 0 h 2821"/>
                <a:gd name="T18" fmla="*/ 2113 w 2113"/>
                <a:gd name="T19" fmla="*/ 1043 h 2821"/>
                <a:gd name="T20" fmla="*/ 1604 w 2113"/>
                <a:gd name="T21" fmla="*/ 1043 h 2821"/>
                <a:gd name="T22" fmla="*/ 1604 w 2113"/>
                <a:gd name="T23" fmla="*/ 1043 h 2821"/>
                <a:gd name="T24" fmla="*/ 1055 w 2113"/>
                <a:gd name="T25" fmla="*/ 486 h 2821"/>
                <a:gd name="T26" fmla="*/ 509 w 2113"/>
                <a:gd name="T27" fmla="*/ 1043 h 2821"/>
                <a:gd name="T28" fmla="*/ 1055 w 2113"/>
                <a:gd name="T29" fmla="*/ 1600 h 2821"/>
                <a:gd name="T30" fmla="*/ 1604 w 2113"/>
                <a:gd name="T31" fmla="*/ 1043 h 2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3" h="2821">
                  <a:moveTo>
                    <a:pt x="2113" y="1043"/>
                  </a:moveTo>
                  <a:cubicBezTo>
                    <a:pt x="2113" y="1632"/>
                    <a:pt x="1679" y="2086"/>
                    <a:pt x="1149" y="2086"/>
                  </a:cubicBezTo>
                  <a:cubicBezTo>
                    <a:pt x="861" y="2086"/>
                    <a:pt x="652" y="1980"/>
                    <a:pt x="509" y="1798"/>
                  </a:cubicBezTo>
                  <a:lnTo>
                    <a:pt x="509" y="2821"/>
                  </a:lnTo>
                  <a:lnTo>
                    <a:pt x="0" y="2821"/>
                  </a:lnTo>
                  <a:lnTo>
                    <a:pt x="0" y="56"/>
                  </a:lnTo>
                  <a:lnTo>
                    <a:pt x="509" y="56"/>
                  </a:lnTo>
                  <a:lnTo>
                    <a:pt x="509" y="289"/>
                  </a:lnTo>
                  <a:cubicBezTo>
                    <a:pt x="652" y="107"/>
                    <a:pt x="861" y="0"/>
                    <a:pt x="1149" y="0"/>
                  </a:cubicBezTo>
                  <a:cubicBezTo>
                    <a:pt x="1679" y="0"/>
                    <a:pt x="2113" y="455"/>
                    <a:pt x="2113" y="1043"/>
                  </a:cubicBezTo>
                  <a:close/>
                  <a:moveTo>
                    <a:pt x="1604" y="1043"/>
                  </a:moveTo>
                  <a:lnTo>
                    <a:pt x="1604" y="1043"/>
                  </a:lnTo>
                  <a:cubicBezTo>
                    <a:pt x="1604" y="711"/>
                    <a:pt x="1371" y="486"/>
                    <a:pt x="1055" y="486"/>
                  </a:cubicBezTo>
                  <a:cubicBezTo>
                    <a:pt x="742" y="486"/>
                    <a:pt x="509" y="711"/>
                    <a:pt x="509" y="1043"/>
                  </a:cubicBezTo>
                  <a:cubicBezTo>
                    <a:pt x="509" y="1375"/>
                    <a:pt x="742" y="1600"/>
                    <a:pt x="1055" y="1600"/>
                  </a:cubicBezTo>
                  <a:cubicBezTo>
                    <a:pt x="1371" y="1600"/>
                    <a:pt x="1604" y="1375"/>
                    <a:pt x="1604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2" name="Freeform 23"/>
            <p:cNvSpPr>
              <a:spLocks noEditPoints="1"/>
            </p:cNvSpPr>
            <p:nvPr/>
          </p:nvSpPr>
          <p:spPr bwMode="auto">
            <a:xfrm>
              <a:off x="2220913" y="2566988"/>
              <a:ext cx="233363" cy="230188"/>
            </a:xfrm>
            <a:custGeom>
              <a:avLst/>
              <a:gdLst>
                <a:gd name="T0" fmla="*/ 2113 w 2113"/>
                <a:gd name="T1" fmla="*/ 56 h 2086"/>
                <a:gd name="T2" fmla="*/ 2113 w 2113"/>
                <a:gd name="T3" fmla="*/ 2031 h 2086"/>
                <a:gd name="T4" fmla="*/ 1604 w 2113"/>
                <a:gd name="T5" fmla="*/ 2031 h 2086"/>
                <a:gd name="T6" fmla="*/ 1604 w 2113"/>
                <a:gd name="T7" fmla="*/ 1798 h 2086"/>
                <a:gd name="T8" fmla="*/ 960 w 2113"/>
                <a:gd name="T9" fmla="*/ 2086 h 2086"/>
                <a:gd name="T10" fmla="*/ 0 w 2113"/>
                <a:gd name="T11" fmla="*/ 1043 h 2086"/>
                <a:gd name="T12" fmla="*/ 960 w 2113"/>
                <a:gd name="T13" fmla="*/ 0 h 2086"/>
                <a:gd name="T14" fmla="*/ 1604 w 2113"/>
                <a:gd name="T15" fmla="*/ 289 h 2086"/>
                <a:gd name="T16" fmla="*/ 1604 w 2113"/>
                <a:gd name="T17" fmla="*/ 56 h 2086"/>
                <a:gd name="T18" fmla="*/ 2113 w 2113"/>
                <a:gd name="T19" fmla="*/ 56 h 2086"/>
                <a:gd name="T20" fmla="*/ 1604 w 2113"/>
                <a:gd name="T21" fmla="*/ 1043 h 2086"/>
                <a:gd name="T22" fmla="*/ 1604 w 2113"/>
                <a:gd name="T23" fmla="*/ 1043 h 2086"/>
                <a:gd name="T24" fmla="*/ 1055 w 2113"/>
                <a:gd name="T25" fmla="*/ 486 h 2086"/>
                <a:gd name="T26" fmla="*/ 510 w 2113"/>
                <a:gd name="T27" fmla="*/ 1043 h 2086"/>
                <a:gd name="T28" fmla="*/ 1055 w 2113"/>
                <a:gd name="T29" fmla="*/ 1600 h 2086"/>
                <a:gd name="T30" fmla="*/ 1604 w 2113"/>
                <a:gd name="T31" fmla="*/ 1043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3" h="2086">
                  <a:moveTo>
                    <a:pt x="2113" y="56"/>
                  </a:moveTo>
                  <a:lnTo>
                    <a:pt x="2113" y="2031"/>
                  </a:lnTo>
                  <a:lnTo>
                    <a:pt x="1604" y="2031"/>
                  </a:lnTo>
                  <a:lnTo>
                    <a:pt x="1604" y="1798"/>
                  </a:lnTo>
                  <a:cubicBezTo>
                    <a:pt x="1462" y="1976"/>
                    <a:pt x="1248" y="2086"/>
                    <a:pt x="960" y="2086"/>
                  </a:cubicBezTo>
                  <a:cubicBezTo>
                    <a:pt x="434" y="2086"/>
                    <a:pt x="0" y="1632"/>
                    <a:pt x="0" y="1043"/>
                  </a:cubicBezTo>
                  <a:cubicBezTo>
                    <a:pt x="0" y="455"/>
                    <a:pt x="434" y="0"/>
                    <a:pt x="960" y="0"/>
                  </a:cubicBezTo>
                  <a:cubicBezTo>
                    <a:pt x="1248" y="0"/>
                    <a:pt x="1462" y="111"/>
                    <a:pt x="1604" y="289"/>
                  </a:cubicBezTo>
                  <a:lnTo>
                    <a:pt x="1604" y="56"/>
                  </a:lnTo>
                  <a:lnTo>
                    <a:pt x="2113" y="56"/>
                  </a:lnTo>
                  <a:close/>
                  <a:moveTo>
                    <a:pt x="1604" y="1043"/>
                  </a:moveTo>
                  <a:lnTo>
                    <a:pt x="1604" y="1043"/>
                  </a:lnTo>
                  <a:cubicBezTo>
                    <a:pt x="1604" y="711"/>
                    <a:pt x="1371" y="486"/>
                    <a:pt x="1055" y="486"/>
                  </a:cubicBezTo>
                  <a:cubicBezTo>
                    <a:pt x="743" y="486"/>
                    <a:pt x="510" y="711"/>
                    <a:pt x="510" y="1043"/>
                  </a:cubicBezTo>
                  <a:cubicBezTo>
                    <a:pt x="510" y="1375"/>
                    <a:pt x="743" y="1600"/>
                    <a:pt x="1055" y="1600"/>
                  </a:cubicBezTo>
                  <a:cubicBezTo>
                    <a:pt x="1371" y="1600"/>
                    <a:pt x="1604" y="1375"/>
                    <a:pt x="1604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3" name="Freeform 24"/>
            <p:cNvSpPr>
              <a:spLocks/>
            </p:cNvSpPr>
            <p:nvPr/>
          </p:nvSpPr>
          <p:spPr bwMode="auto">
            <a:xfrm>
              <a:off x="2498725" y="2568575"/>
              <a:ext cx="123825" cy="222250"/>
            </a:xfrm>
            <a:custGeom>
              <a:avLst/>
              <a:gdLst>
                <a:gd name="T0" fmla="*/ 1111 w 1111"/>
                <a:gd name="T1" fmla="*/ 0 h 2015"/>
                <a:gd name="T2" fmla="*/ 1111 w 1111"/>
                <a:gd name="T3" fmla="*/ 569 h 2015"/>
                <a:gd name="T4" fmla="*/ 510 w 1111"/>
                <a:gd name="T5" fmla="*/ 1071 h 2015"/>
                <a:gd name="T6" fmla="*/ 510 w 1111"/>
                <a:gd name="T7" fmla="*/ 2015 h 2015"/>
                <a:gd name="T8" fmla="*/ 0 w 1111"/>
                <a:gd name="T9" fmla="*/ 2015 h 2015"/>
                <a:gd name="T10" fmla="*/ 0 w 1111"/>
                <a:gd name="T11" fmla="*/ 40 h 2015"/>
                <a:gd name="T12" fmla="*/ 510 w 1111"/>
                <a:gd name="T13" fmla="*/ 40 h 2015"/>
                <a:gd name="T14" fmla="*/ 510 w 1111"/>
                <a:gd name="T15" fmla="*/ 379 h 2015"/>
                <a:gd name="T16" fmla="*/ 1111 w 1111"/>
                <a:gd name="T17" fmla="*/ 0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1" h="2015">
                  <a:moveTo>
                    <a:pt x="1111" y="0"/>
                  </a:moveTo>
                  <a:lnTo>
                    <a:pt x="1111" y="569"/>
                  </a:lnTo>
                  <a:cubicBezTo>
                    <a:pt x="846" y="537"/>
                    <a:pt x="510" y="656"/>
                    <a:pt x="510" y="1071"/>
                  </a:cubicBezTo>
                  <a:lnTo>
                    <a:pt x="510" y="2015"/>
                  </a:lnTo>
                  <a:lnTo>
                    <a:pt x="0" y="2015"/>
                  </a:lnTo>
                  <a:lnTo>
                    <a:pt x="0" y="40"/>
                  </a:lnTo>
                  <a:lnTo>
                    <a:pt x="510" y="40"/>
                  </a:lnTo>
                  <a:lnTo>
                    <a:pt x="510" y="379"/>
                  </a:lnTo>
                  <a:cubicBezTo>
                    <a:pt x="613" y="111"/>
                    <a:pt x="862" y="0"/>
                    <a:pt x="11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4" name="Freeform 25"/>
            <p:cNvSpPr>
              <a:spLocks noEditPoints="1"/>
            </p:cNvSpPr>
            <p:nvPr/>
          </p:nvSpPr>
          <p:spPr bwMode="auto">
            <a:xfrm>
              <a:off x="2628900" y="2566988"/>
              <a:ext cx="233363" cy="230188"/>
            </a:xfrm>
            <a:custGeom>
              <a:avLst/>
              <a:gdLst>
                <a:gd name="T0" fmla="*/ 2113 w 2113"/>
                <a:gd name="T1" fmla="*/ 56 h 2086"/>
                <a:gd name="T2" fmla="*/ 2113 w 2113"/>
                <a:gd name="T3" fmla="*/ 2031 h 2086"/>
                <a:gd name="T4" fmla="*/ 1604 w 2113"/>
                <a:gd name="T5" fmla="*/ 2031 h 2086"/>
                <a:gd name="T6" fmla="*/ 1604 w 2113"/>
                <a:gd name="T7" fmla="*/ 1798 h 2086"/>
                <a:gd name="T8" fmla="*/ 960 w 2113"/>
                <a:gd name="T9" fmla="*/ 2086 h 2086"/>
                <a:gd name="T10" fmla="*/ 0 w 2113"/>
                <a:gd name="T11" fmla="*/ 1043 h 2086"/>
                <a:gd name="T12" fmla="*/ 960 w 2113"/>
                <a:gd name="T13" fmla="*/ 0 h 2086"/>
                <a:gd name="T14" fmla="*/ 1604 w 2113"/>
                <a:gd name="T15" fmla="*/ 289 h 2086"/>
                <a:gd name="T16" fmla="*/ 1604 w 2113"/>
                <a:gd name="T17" fmla="*/ 56 h 2086"/>
                <a:gd name="T18" fmla="*/ 2113 w 2113"/>
                <a:gd name="T19" fmla="*/ 56 h 2086"/>
                <a:gd name="T20" fmla="*/ 1604 w 2113"/>
                <a:gd name="T21" fmla="*/ 1043 h 2086"/>
                <a:gd name="T22" fmla="*/ 1604 w 2113"/>
                <a:gd name="T23" fmla="*/ 1043 h 2086"/>
                <a:gd name="T24" fmla="*/ 1055 w 2113"/>
                <a:gd name="T25" fmla="*/ 486 h 2086"/>
                <a:gd name="T26" fmla="*/ 509 w 2113"/>
                <a:gd name="T27" fmla="*/ 1043 h 2086"/>
                <a:gd name="T28" fmla="*/ 1055 w 2113"/>
                <a:gd name="T29" fmla="*/ 1600 h 2086"/>
                <a:gd name="T30" fmla="*/ 1604 w 2113"/>
                <a:gd name="T31" fmla="*/ 1043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3" h="2086">
                  <a:moveTo>
                    <a:pt x="2113" y="56"/>
                  </a:moveTo>
                  <a:lnTo>
                    <a:pt x="2113" y="2031"/>
                  </a:lnTo>
                  <a:lnTo>
                    <a:pt x="1604" y="2031"/>
                  </a:lnTo>
                  <a:lnTo>
                    <a:pt x="1604" y="1798"/>
                  </a:lnTo>
                  <a:cubicBezTo>
                    <a:pt x="1462" y="1976"/>
                    <a:pt x="1248" y="2086"/>
                    <a:pt x="960" y="2086"/>
                  </a:cubicBezTo>
                  <a:cubicBezTo>
                    <a:pt x="434" y="2086"/>
                    <a:pt x="0" y="1632"/>
                    <a:pt x="0" y="1043"/>
                  </a:cubicBezTo>
                  <a:cubicBezTo>
                    <a:pt x="0" y="455"/>
                    <a:pt x="434" y="0"/>
                    <a:pt x="960" y="0"/>
                  </a:cubicBezTo>
                  <a:cubicBezTo>
                    <a:pt x="1248" y="0"/>
                    <a:pt x="1462" y="111"/>
                    <a:pt x="1604" y="289"/>
                  </a:cubicBezTo>
                  <a:lnTo>
                    <a:pt x="1604" y="56"/>
                  </a:lnTo>
                  <a:lnTo>
                    <a:pt x="2113" y="56"/>
                  </a:lnTo>
                  <a:close/>
                  <a:moveTo>
                    <a:pt x="1604" y="1043"/>
                  </a:moveTo>
                  <a:lnTo>
                    <a:pt x="1604" y="1043"/>
                  </a:lnTo>
                  <a:cubicBezTo>
                    <a:pt x="1604" y="711"/>
                    <a:pt x="1371" y="486"/>
                    <a:pt x="1055" y="486"/>
                  </a:cubicBezTo>
                  <a:cubicBezTo>
                    <a:pt x="743" y="486"/>
                    <a:pt x="509" y="711"/>
                    <a:pt x="509" y="1043"/>
                  </a:cubicBezTo>
                  <a:cubicBezTo>
                    <a:pt x="509" y="1375"/>
                    <a:pt x="743" y="1600"/>
                    <a:pt x="1055" y="1600"/>
                  </a:cubicBezTo>
                  <a:cubicBezTo>
                    <a:pt x="1371" y="1600"/>
                    <a:pt x="1604" y="1375"/>
                    <a:pt x="1604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5" name="Freeform 26"/>
            <p:cNvSpPr>
              <a:spLocks/>
            </p:cNvSpPr>
            <p:nvPr/>
          </p:nvSpPr>
          <p:spPr bwMode="auto">
            <a:xfrm>
              <a:off x="319088" y="2874963"/>
              <a:ext cx="187325" cy="306388"/>
            </a:xfrm>
            <a:custGeom>
              <a:avLst/>
              <a:gdLst>
                <a:gd name="T0" fmla="*/ 1697 w 1697"/>
                <a:gd name="T1" fmla="*/ 521 h 2765"/>
                <a:gd name="T2" fmla="*/ 950 w 1697"/>
                <a:gd name="T3" fmla="*/ 521 h 2765"/>
                <a:gd name="T4" fmla="*/ 950 w 1697"/>
                <a:gd name="T5" fmla="*/ 2765 h 2765"/>
                <a:gd name="T6" fmla="*/ 405 w 1697"/>
                <a:gd name="T7" fmla="*/ 2765 h 2765"/>
                <a:gd name="T8" fmla="*/ 405 w 1697"/>
                <a:gd name="T9" fmla="*/ 521 h 2765"/>
                <a:gd name="T10" fmla="*/ 0 w 1697"/>
                <a:gd name="T11" fmla="*/ 521 h 2765"/>
                <a:gd name="T12" fmla="*/ 0 w 1697"/>
                <a:gd name="T13" fmla="*/ 0 h 2765"/>
                <a:gd name="T14" fmla="*/ 1697 w 1697"/>
                <a:gd name="T15" fmla="*/ 0 h 2765"/>
                <a:gd name="T16" fmla="*/ 1697 w 1697"/>
                <a:gd name="T17" fmla="*/ 521 h 2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7" h="2765">
                  <a:moveTo>
                    <a:pt x="1697" y="521"/>
                  </a:moveTo>
                  <a:lnTo>
                    <a:pt x="950" y="521"/>
                  </a:lnTo>
                  <a:lnTo>
                    <a:pt x="950" y="2765"/>
                  </a:lnTo>
                  <a:lnTo>
                    <a:pt x="405" y="2765"/>
                  </a:lnTo>
                  <a:lnTo>
                    <a:pt x="405" y="521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697" y="0"/>
                  </a:lnTo>
                  <a:lnTo>
                    <a:pt x="1697" y="5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6" name="Freeform 27"/>
            <p:cNvSpPr>
              <a:spLocks/>
            </p:cNvSpPr>
            <p:nvPr/>
          </p:nvSpPr>
          <p:spPr bwMode="auto">
            <a:xfrm>
              <a:off x="503238" y="2959100"/>
              <a:ext cx="122238" cy="222250"/>
            </a:xfrm>
            <a:custGeom>
              <a:avLst/>
              <a:gdLst>
                <a:gd name="T0" fmla="*/ 1110 w 1110"/>
                <a:gd name="T1" fmla="*/ 0 h 2015"/>
                <a:gd name="T2" fmla="*/ 1110 w 1110"/>
                <a:gd name="T3" fmla="*/ 569 h 2015"/>
                <a:gd name="T4" fmla="*/ 510 w 1110"/>
                <a:gd name="T5" fmla="*/ 1071 h 2015"/>
                <a:gd name="T6" fmla="*/ 510 w 1110"/>
                <a:gd name="T7" fmla="*/ 2015 h 2015"/>
                <a:gd name="T8" fmla="*/ 0 w 1110"/>
                <a:gd name="T9" fmla="*/ 2015 h 2015"/>
                <a:gd name="T10" fmla="*/ 0 w 1110"/>
                <a:gd name="T11" fmla="*/ 40 h 2015"/>
                <a:gd name="T12" fmla="*/ 510 w 1110"/>
                <a:gd name="T13" fmla="*/ 40 h 2015"/>
                <a:gd name="T14" fmla="*/ 510 w 1110"/>
                <a:gd name="T15" fmla="*/ 380 h 2015"/>
                <a:gd name="T16" fmla="*/ 1110 w 1110"/>
                <a:gd name="T17" fmla="*/ 0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0" h="2015">
                  <a:moveTo>
                    <a:pt x="1110" y="0"/>
                  </a:moveTo>
                  <a:lnTo>
                    <a:pt x="1110" y="569"/>
                  </a:lnTo>
                  <a:cubicBezTo>
                    <a:pt x="846" y="538"/>
                    <a:pt x="510" y="656"/>
                    <a:pt x="510" y="1071"/>
                  </a:cubicBezTo>
                  <a:lnTo>
                    <a:pt x="510" y="2015"/>
                  </a:lnTo>
                  <a:lnTo>
                    <a:pt x="0" y="2015"/>
                  </a:lnTo>
                  <a:lnTo>
                    <a:pt x="0" y="40"/>
                  </a:lnTo>
                  <a:lnTo>
                    <a:pt x="510" y="40"/>
                  </a:lnTo>
                  <a:lnTo>
                    <a:pt x="510" y="380"/>
                  </a:lnTo>
                  <a:cubicBezTo>
                    <a:pt x="613" y="111"/>
                    <a:pt x="862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7" name="Freeform 28"/>
            <p:cNvSpPr>
              <a:spLocks noEditPoints="1"/>
            </p:cNvSpPr>
            <p:nvPr/>
          </p:nvSpPr>
          <p:spPr bwMode="auto">
            <a:xfrm>
              <a:off x="633413" y="2957513"/>
              <a:ext cx="233363" cy="230188"/>
            </a:xfrm>
            <a:custGeom>
              <a:avLst/>
              <a:gdLst>
                <a:gd name="T0" fmla="*/ 2113 w 2113"/>
                <a:gd name="T1" fmla="*/ 56 h 2086"/>
                <a:gd name="T2" fmla="*/ 2113 w 2113"/>
                <a:gd name="T3" fmla="*/ 2031 h 2086"/>
                <a:gd name="T4" fmla="*/ 1604 w 2113"/>
                <a:gd name="T5" fmla="*/ 2031 h 2086"/>
                <a:gd name="T6" fmla="*/ 1604 w 2113"/>
                <a:gd name="T7" fmla="*/ 1798 h 2086"/>
                <a:gd name="T8" fmla="*/ 960 w 2113"/>
                <a:gd name="T9" fmla="*/ 2086 h 2086"/>
                <a:gd name="T10" fmla="*/ 0 w 2113"/>
                <a:gd name="T11" fmla="*/ 1043 h 2086"/>
                <a:gd name="T12" fmla="*/ 960 w 2113"/>
                <a:gd name="T13" fmla="*/ 0 h 2086"/>
                <a:gd name="T14" fmla="*/ 1604 w 2113"/>
                <a:gd name="T15" fmla="*/ 289 h 2086"/>
                <a:gd name="T16" fmla="*/ 1604 w 2113"/>
                <a:gd name="T17" fmla="*/ 56 h 2086"/>
                <a:gd name="T18" fmla="*/ 2113 w 2113"/>
                <a:gd name="T19" fmla="*/ 56 h 2086"/>
                <a:gd name="T20" fmla="*/ 1604 w 2113"/>
                <a:gd name="T21" fmla="*/ 1043 h 2086"/>
                <a:gd name="T22" fmla="*/ 1604 w 2113"/>
                <a:gd name="T23" fmla="*/ 1043 h 2086"/>
                <a:gd name="T24" fmla="*/ 1055 w 2113"/>
                <a:gd name="T25" fmla="*/ 486 h 2086"/>
                <a:gd name="T26" fmla="*/ 509 w 2113"/>
                <a:gd name="T27" fmla="*/ 1043 h 2086"/>
                <a:gd name="T28" fmla="*/ 1055 w 2113"/>
                <a:gd name="T29" fmla="*/ 1600 h 2086"/>
                <a:gd name="T30" fmla="*/ 1604 w 2113"/>
                <a:gd name="T31" fmla="*/ 1043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3" h="2086">
                  <a:moveTo>
                    <a:pt x="2113" y="56"/>
                  </a:moveTo>
                  <a:lnTo>
                    <a:pt x="2113" y="2031"/>
                  </a:lnTo>
                  <a:lnTo>
                    <a:pt x="1604" y="2031"/>
                  </a:lnTo>
                  <a:lnTo>
                    <a:pt x="1604" y="1798"/>
                  </a:lnTo>
                  <a:cubicBezTo>
                    <a:pt x="1461" y="1976"/>
                    <a:pt x="1248" y="2086"/>
                    <a:pt x="960" y="2086"/>
                  </a:cubicBezTo>
                  <a:cubicBezTo>
                    <a:pt x="434" y="2086"/>
                    <a:pt x="0" y="1632"/>
                    <a:pt x="0" y="1043"/>
                  </a:cubicBezTo>
                  <a:cubicBezTo>
                    <a:pt x="0" y="455"/>
                    <a:pt x="434" y="0"/>
                    <a:pt x="960" y="0"/>
                  </a:cubicBezTo>
                  <a:cubicBezTo>
                    <a:pt x="1248" y="0"/>
                    <a:pt x="1461" y="111"/>
                    <a:pt x="1604" y="289"/>
                  </a:cubicBezTo>
                  <a:lnTo>
                    <a:pt x="1604" y="56"/>
                  </a:lnTo>
                  <a:lnTo>
                    <a:pt x="2113" y="56"/>
                  </a:lnTo>
                  <a:close/>
                  <a:moveTo>
                    <a:pt x="1604" y="1043"/>
                  </a:moveTo>
                  <a:lnTo>
                    <a:pt x="1604" y="1043"/>
                  </a:lnTo>
                  <a:cubicBezTo>
                    <a:pt x="1604" y="712"/>
                    <a:pt x="1371" y="486"/>
                    <a:pt x="1055" y="486"/>
                  </a:cubicBezTo>
                  <a:cubicBezTo>
                    <a:pt x="742" y="486"/>
                    <a:pt x="509" y="712"/>
                    <a:pt x="509" y="1043"/>
                  </a:cubicBezTo>
                  <a:cubicBezTo>
                    <a:pt x="509" y="1375"/>
                    <a:pt x="742" y="1600"/>
                    <a:pt x="1055" y="1600"/>
                  </a:cubicBezTo>
                  <a:cubicBezTo>
                    <a:pt x="1371" y="1600"/>
                    <a:pt x="1604" y="1375"/>
                    <a:pt x="1604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8" name="Freeform 29"/>
            <p:cNvSpPr>
              <a:spLocks noEditPoints="1"/>
            </p:cNvSpPr>
            <p:nvPr/>
          </p:nvSpPr>
          <p:spPr bwMode="auto">
            <a:xfrm>
              <a:off x="911225" y="2874963"/>
              <a:ext cx="234950" cy="312738"/>
            </a:xfrm>
            <a:custGeom>
              <a:avLst/>
              <a:gdLst>
                <a:gd name="T0" fmla="*/ 2114 w 2114"/>
                <a:gd name="T1" fmla="*/ 1777 h 2820"/>
                <a:gd name="T2" fmla="*/ 1150 w 2114"/>
                <a:gd name="T3" fmla="*/ 2820 h 2820"/>
                <a:gd name="T4" fmla="*/ 510 w 2114"/>
                <a:gd name="T5" fmla="*/ 2532 h 2820"/>
                <a:gd name="T6" fmla="*/ 510 w 2114"/>
                <a:gd name="T7" fmla="*/ 2765 h 2820"/>
                <a:gd name="T8" fmla="*/ 0 w 2114"/>
                <a:gd name="T9" fmla="*/ 2765 h 2820"/>
                <a:gd name="T10" fmla="*/ 0 w 2114"/>
                <a:gd name="T11" fmla="*/ 0 h 2820"/>
                <a:gd name="T12" fmla="*/ 510 w 2114"/>
                <a:gd name="T13" fmla="*/ 0 h 2820"/>
                <a:gd name="T14" fmla="*/ 510 w 2114"/>
                <a:gd name="T15" fmla="*/ 1023 h 2820"/>
                <a:gd name="T16" fmla="*/ 1150 w 2114"/>
                <a:gd name="T17" fmla="*/ 734 h 2820"/>
                <a:gd name="T18" fmla="*/ 2114 w 2114"/>
                <a:gd name="T19" fmla="*/ 1777 h 2820"/>
                <a:gd name="T20" fmla="*/ 1604 w 2114"/>
                <a:gd name="T21" fmla="*/ 1777 h 2820"/>
                <a:gd name="T22" fmla="*/ 1604 w 2114"/>
                <a:gd name="T23" fmla="*/ 1777 h 2820"/>
                <a:gd name="T24" fmla="*/ 1055 w 2114"/>
                <a:gd name="T25" fmla="*/ 1220 h 2820"/>
                <a:gd name="T26" fmla="*/ 510 w 2114"/>
                <a:gd name="T27" fmla="*/ 1777 h 2820"/>
                <a:gd name="T28" fmla="*/ 1055 w 2114"/>
                <a:gd name="T29" fmla="*/ 2334 h 2820"/>
                <a:gd name="T30" fmla="*/ 1604 w 2114"/>
                <a:gd name="T31" fmla="*/ 1777 h 2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4" h="2820">
                  <a:moveTo>
                    <a:pt x="2114" y="1777"/>
                  </a:moveTo>
                  <a:cubicBezTo>
                    <a:pt x="2114" y="2366"/>
                    <a:pt x="1679" y="2820"/>
                    <a:pt x="1150" y="2820"/>
                  </a:cubicBezTo>
                  <a:cubicBezTo>
                    <a:pt x="862" y="2820"/>
                    <a:pt x="652" y="2714"/>
                    <a:pt x="510" y="2532"/>
                  </a:cubicBezTo>
                  <a:lnTo>
                    <a:pt x="510" y="2765"/>
                  </a:lnTo>
                  <a:lnTo>
                    <a:pt x="0" y="2765"/>
                  </a:lnTo>
                  <a:lnTo>
                    <a:pt x="0" y="0"/>
                  </a:lnTo>
                  <a:lnTo>
                    <a:pt x="510" y="0"/>
                  </a:lnTo>
                  <a:lnTo>
                    <a:pt x="510" y="1023"/>
                  </a:lnTo>
                  <a:cubicBezTo>
                    <a:pt x="652" y="841"/>
                    <a:pt x="862" y="734"/>
                    <a:pt x="1150" y="734"/>
                  </a:cubicBezTo>
                  <a:cubicBezTo>
                    <a:pt x="1679" y="734"/>
                    <a:pt x="2114" y="1189"/>
                    <a:pt x="2114" y="1777"/>
                  </a:cubicBezTo>
                  <a:close/>
                  <a:moveTo>
                    <a:pt x="1604" y="1777"/>
                  </a:moveTo>
                  <a:lnTo>
                    <a:pt x="1604" y="1777"/>
                  </a:lnTo>
                  <a:cubicBezTo>
                    <a:pt x="1604" y="1446"/>
                    <a:pt x="1371" y="1220"/>
                    <a:pt x="1055" y="1220"/>
                  </a:cubicBezTo>
                  <a:cubicBezTo>
                    <a:pt x="743" y="1220"/>
                    <a:pt x="510" y="1446"/>
                    <a:pt x="510" y="1777"/>
                  </a:cubicBezTo>
                  <a:cubicBezTo>
                    <a:pt x="510" y="2109"/>
                    <a:pt x="743" y="2334"/>
                    <a:pt x="1055" y="2334"/>
                  </a:cubicBezTo>
                  <a:cubicBezTo>
                    <a:pt x="1371" y="2334"/>
                    <a:pt x="1604" y="2109"/>
                    <a:pt x="1604" y="17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9" name="Freeform 30"/>
            <p:cNvSpPr>
              <a:spLocks noEditPoints="1"/>
            </p:cNvSpPr>
            <p:nvPr/>
          </p:nvSpPr>
          <p:spPr bwMode="auto">
            <a:xfrm>
              <a:off x="1168400" y="2957513"/>
              <a:ext cx="233363" cy="230188"/>
            </a:xfrm>
            <a:custGeom>
              <a:avLst/>
              <a:gdLst>
                <a:gd name="T0" fmla="*/ 2114 w 2114"/>
                <a:gd name="T1" fmla="*/ 56 h 2086"/>
                <a:gd name="T2" fmla="*/ 2114 w 2114"/>
                <a:gd name="T3" fmla="*/ 2031 h 2086"/>
                <a:gd name="T4" fmla="*/ 1604 w 2114"/>
                <a:gd name="T5" fmla="*/ 2031 h 2086"/>
                <a:gd name="T6" fmla="*/ 1604 w 2114"/>
                <a:gd name="T7" fmla="*/ 1798 h 2086"/>
                <a:gd name="T8" fmla="*/ 960 w 2114"/>
                <a:gd name="T9" fmla="*/ 2086 h 2086"/>
                <a:gd name="T10" fmla="*/ 0 w 2114"/>
                <a:gd name="T11" fmla="*/ 1043 h 2086"/>
                <a:gd name="T12" fmla="*/ 960 w 2114"/>
                <a:gd name="T13" fmla="*/ 0 h 2086"/>
                <a:gd name="T14" fmla="*/ 1604 w 2114"/>
                <a:gd name="T15" fmla="*/ 289 h 2086"/>
                <a:gd name="T16" fmla="*/ 1604 w 2114"/>
                <a:gd name="T17" fmla="*/ 56 h 2086"/>
                <a:gd name="T18" fmla="*/ 2114 w 2114"/>
                <a:gd name="T19" fmla="*/ 56 h 2086"/>
                <a:gd name="T20" fmla="*/ 1604 w 2114"/>
                <a:gd name="T21" fmla="*/ 1043 h 2086"/>
                <a:gd name="T22" fmla="*/ 1604 w 2114"/>
                <a:gd name="T23" fmla="*/ 1043 h 2086"/>
                <a:gd name="T24" fmla="*/ 1055 w 2114"/>
                <a:gd name="T25" fmla="*/ 486 h 2086"/>
                <a:gd name="T26" fmla="*/ 510 w 2114"/>
                <a:gd name="T27" fmla="*/ 1043 h 2086"/>
                <a:gd name="T28" fmla="*/ 1055 w 2114"/>
                <a:gd name="T29" fmla="*/ 1600 h 2086"/>
                <a:gd name="T30" fmla="*/ 1604 w 2114"/>
                <a:gd name="T31" fmla="*/ 1043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4" h="2086">
                  <a:moveTo>
                    <a:pt x="2114" y="56"/>
                  </a:moveTo>
                  <a:lnTo>
                    <a:pt x="2114" y="2031"/>
                  </a:lnTo>
                  <a:lnTo>
                    <a:pt x="1604" y="2031"/>
                  </a:lnTo>
                  <a:lnTo>
                    <a:pt x="1604" y="1798"/>
                  </a:lnTo>
                  <a:cubicBezTo>
                    <a:pt x="1462" y="1976"/>
                    <a:pt x="1249" y="2086"/>
                    <a:pt x="960" y="2086"/>
                  </a:cubicBezTo>
                  <a:cubicBezTo>
                    <a:pt x="435" y="2086"/>
                    <a:pt x="0" y="1632"/>
                    <a:pt x="0" y="1043"/>
                  </a:cubicBezTo>
                  <a:cubicBezTo>
                    <a:pt x="0" y="455"/>
                    <a:pt x="435" y="0"/>
                    <a:pt x="960" y="0"/>
                  </a:cubicBezTo>
                  <a:cubicBezTo>
                    <a:pt x="1249" y="0"/>
                    <a:pt x="1462" y="111"/>
                    <a:pt x="1604" y="289"/>
                  </a:cubicBezTo>
                  <a:lnTo>
                    <a:pt x="1604" y="56"/>
                  </a:lnTo>
                  <a:lnTo>
                    <a:pt x="2114" y="56"/>
                  </a:lnTo>
                  <a:close/>
                  <a:moveTo>
                    <a:pt x="1604" y="1043"/>
                  </a:moveTo>
                  <a:lnTo>
                    <a:pt x="1604" y="1043"/>
                  </a:lnTo>
                  <a:cubicBezTo>
                    <a:pt x="1604" y="712"/>
                    <a:pt x="1371" y="486"/>
                    <a:pt x="1055" y="486"/>
                  </a:cubicBezTo>
                  <a:cubicBezTo>
                    <a:pt x="743" y="486"/>
                    <a:pt x="510" y="712"/>
                    <a:pt x="510" y="1043"/>
                  </a:cubicBezTo>
                  <a:cubicBezTo>
                    <a:pt x="510" y="1375"/>
                    <a:pt x="743" y="1600"/>
                    <a:pt x="1055" y="1600"/>
                  </a:cubicBezTo>
                  <a:cubicBezTo>
                    <a:pt x="1371" y="1600"/>
                    <a:pt x="1604" y="1375"/>
                    <a:pt x="1604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0" name="Freeform 31"/>
            <p:cNvSpPr>
              <a:spLocks noEditPoints="1"/>
            </p:cNvSpPr>
            <p:nvPr/>
          </p:nvSpPr>
          <p:spPr bwMode="auto">
            <a:xfrm>
              <a:off x="1411288" y="2867025"/>
              <a:ext cx="101600" cy="412750"/>
            </a:xfrm>
            <a:custGeom>
              <a:avLst/>
              <a:gdLst>
                <a:gd name="T0" fmla="*/ 352 w 921"/>
                <a:gd name="T1" fmla="*/ 865 h 3721"/>
                <a:gd name="T2" fmla="*/ 861 w 921"/>
                <a:gd name="T3" fmla="*/ 865 h 3721"/>
                <a:gd name="T4" fmla="*/ 861 w 921"/>
                <a:gd name="T5" fmla="*/ 2880 h 3721"/>
                <a:gd name="T6" fmla="*/ 0 w 921"/>
                <a:gd name="T7" fmla="*/ 3685 h 3721"/>
                <a:gd name="T8" fmla="*/ 0 w 921"/>
                <a:gd name="T9" fmla="*/ 3196 h 3721"/>
                <a:gd name="T10" fmla="*/ 352 w 921"/>
                <a:gd name="T11" fmla="*/ 2880 h 3721"/>
                <a:gd name="T12" fmla="*/ 352 w 921"/>
                <a:gd name="T13" fmla="*/ 865 h 3721"/>
                <a:gd name="T14" fmla="*/ 292 w 921"/>
                <a:gd name="T15" fmla="*/ 316 h 3721"/>
                <a:gd name="T16" fmla="*/ 292 w 921"/>
                <a:gd name="T17" fmla="*/ 316 h 3721"/>
                <a:gd name="T18" fmla="*/ 609 w 921"/>
                <a:gd name="T19" fmla="*/ 0 h 3721"/>
                <a:gd name="T20" fmla="*/ 921 w 921"/>
                <a:gd name="T21" fmla="*/ 316 h 3721"/>
                <a:gd name="T22" fmla="*/ 609 w 921"/>
                <a:gd name="T23" fmla="*/ 628 h 3721"/>
                <a:gd name="T24" fmla="*/ 292 w 921"/>
                <a:gd name="T25" fmla="*/ 316 h 3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1" h="3721">
                  <a:moveTo>
                    <a:pt x="352" y="865"/>
                  </a:moveTo>
                  <a:lnTo>
                    <a:pt x="861" y="865"/>
                  </a:lnTo>
                  <a:lnTo>
                    <a:pt x="861" y="2880"/>
                  </a:lnTo>
                  <a:cubicBezTo>
                    <a:pt x="861" y="3460"/>
                    <a:pt x="585" y="3721"/>
                    <a:pt x="0" y="3685"/>
                  </a:cubicBezTo>
                  <a:lnTo>
                    <a:pt x="0" y="3196"/>
                  </a:lnTo>
                  <a:cubicBezTo>
                    <a:pt x="241" y="3211"/>
                    <a:pt x="352" y="3121"/>
                    <a:pt x="352" y="2880"/>
                  </a:cubicBezTo>
                  <a:lnTo>
                    <a:pt x="352" y="865"/>
                  </a:lnTo>
                  <a:close/>
                  <a:moveTo>
                    <a:pt x="292" y="316"/>
                  </a:moveTo>
                  <a:lnTo>
                    <a:pt x="292" y="316"/>
                  </a:lnTo>
                  <a:cubicBezTo>
                    <a:pt x="292" y="146"/>
                    <a:pt x="435" y="0"/>
                    <a:pt x="609" y="0"/>
                  </a:cubicBezTo>
                  <a:cubicBezTo>
                    <a:pt x="778" y="0"/>
                    <a:pt x="921" y="146"/>
                    <a:pt x="921" y="316"/>
                  </a:cubicBezTo>
                  <a:cubicBezTo>
                    <a:pt x="921" y="485"/>
                    <a:pt x="778" y="628"/>
                    <a:pt x="609" y="628"/>
                  </a:cubicBezTo>
                  <a:cubicBezTo>
                    <a:pt x="435" y="628"/>
                    <a:pt x="292" y="485"/>
                    <a:pt x="292" y="3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1" name="Freeform 32"/>
            <p:cNvSpPr>
              <a:spLocks noEditPoints="1"/>
            </p:cNvSpPr>
            <p:nvPr/>
          </p:nvSpPr>
          <p:spPr bwMode="auto">
            <a:xfrm>
              <a:off x="1539875" y="2957513"/>
              <a:ext cx="233363" cy="230188"/>
            </a:xfrm>
            <a:custGeom>
              <a:avLst/>
              <a:gdLst>
                <a:gd name="T0" fmla="*/ 2113 w 2113"/>
                <a:gd name="T1" fmla="*/ 56 h 2086"/>
                <a:gd name="T2" fmla="*/ 2113 w 2113"/>
                <a:gd name="T3" fmla="*/ 2031 h 2086"/>
                <a:gd name="T4" fmla="*/ 1603 w 2113"/>
                <a:gd name="T5" fmla="*/ 2031 h 2086"/>
                <a:gd name="T6" fmla="*/ 1603 w 2113"/>
                <a:gd name="T7" fmla="*/ 1798 h 2086"/>
                <a:gd name="T8" fmla="*/ 960 w 2113"/>
                <a:gd name="T9" fmla="*/ 2086 h 2086"/>
                <a:gd name="T10" fmla="*/ 0 w 2113"/>
                <a:gd name="T11" fmla="*/ 1043 h 2086"/>
                <a:gd name="T12" fmla="*/ 960 w 2113"/>
                <a:gd name="T13" fmla="*/ 0 h 2086"/>
                <a:gd name="T14" fmla="*/ 1603 w 2113"/>
                <a:gd name="T15" fmla="*/ 289 h 2086"/>
                <a:gd name="T16" fmla="*/ 1603 w 2113"/>
                <a:gd name="T17" fmla="*/ 56 h 2086"/>
                <a:gd name="T18" fmla="*/ 2113 w 2113"/>
                <a:gd name="T19" fmla="*/ 56 h 2086"/>
                <a:gd name="T20" fmla="*/ 1603 w 2113"/>
                <a:gd name="T21" fmla="*/ 1043 h 2086"/>
                <a:gd name="T22" fmla="*/ 1603 w 2113"/>
                <a:gd name="T23" fmla="*/ 1043 h 2086"/>
                <a:gd name="T24" fmla="*/ 1054 w 2113"/>
                <a:gd name="T25" fmla="*/ 486 h 2086"/>
                <a:gd name="T26" fmla="*/ 509 w 2113"/>
                <a:gd name="T27" fmla="*/ 1043 h 2086"/>
                <a:gd name="T28" fmla="*/ 1054 w 2113"/>
                <a:gd name="T29" fmla="*/ 1600 h 2086"/>
                <a:gd name="T30" fmla="*/ 1603 w 2113"/>
                <a:gd name="T31" fmla="*/ 1043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3" h="2086">
                  <a:moveTo>
                    <a:pt x="2113" y="56"/>
                  </a:moveTo>
                  <a:lnTo>
                    <a:pt x="2113" y="2031"/>
                  </a:lnTo>
                  <a:lnTo>
                    <a:pt x="1603" y="2031"/>
                  </a:lnTo>
                  <a:lnTo>
                    <a:pt x="1603" y="1798"/>
                  </a:lnTo>
                  <a:cubicBezTo>
                    <a:pt x="1461" y="1976"/>
                    <a:pt x="1248" y="2086"/>
                    <a:pt x="960" y="2086"/>
                  </a:cubicBezTo>
                  <a:cubicBezTo>
                    <a:pt x="434" y="2086"/>
                    <a:pt x="0" y="1632"/>
                    <a:pt x="0" y="1043"/>
                  </a:cubicBezTo>
                  <a:cubicBezTo>
                    <a:pt x="0" y="455"/>
                    <a:pt x="434" y="0"/>
                    <a:pt x="960" y="0"/>
                  </a:cubicBezTo>
                  <a:cubicBezTo>
                    <a:pt x="1248" y="0"/>
                    <a:pt x="1461" y="111"/>
                    <a:pt x="1603" y="289"/>
                  </a:cubicBezTo>
                  <a:lnTo>
                    <a:pt x="1603" y="56"/>
                  </a:lnTo>
                  <a:lnTo>
                    <a:pt x="2113" y="56"/>
                  </a:lnTo>
                  <a:close/>
                  <a:moveTo>
                    <a:pt x="1603" y="1043"/>
                  </a:moveTo>
                  <a:lnTo>
                    <a:pt x="1603" y="1043"/>
                  </a:lnTo>
                  <a:cubicBezTo>
                    <a:pt x="1603" y="712"/>
                    <a:pt x="1370" y="486"/>
                    <a:pt x="1054" y="486"/>
                  </a:cubicBezTo>
                  <a:cubicBezTo>
                    <a:pt x="742" y="486"/>
                    <a:pt x="509" y="712"/>
                    <a:pt x="509" y="1043"/>
                  </a:cubicBezTo>
                  <a:cubicBezTo>
                    <a:pt x="509" y="1375"/>
                    <a:pt x="742" y="1600"/>
                    <a:pt x="1054" y="1600"/>
                  </a:cubicBezTo>
                  <a:cubicBezTo>
                    <a:pt x="1370" y="1600"/>
                    <a:pt x="1603" y="1375"/>
                    <a:pt x="1603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2" name="Freeform 33"/>
            <p:cNvSpPr>
              <a:spLocks/>
            </p:cNvSpPr>
            <p:nvPr/>
          </p:nvSpPr>
          <p:spPr bwMode="auto">
            <a:xfrm>
              <a:off x="1819275" y="2959100"/>
              <a:ext cx="122238" cy="222250"/>
            </a:xfrm>
            <a:custGeom>
              <a:avLst/>
              <a:gdLst>
                <a:gd name="T0" fmla="*/ 1110 w 1110"/>
                <a:gd name="T1" fmla="*/ 0 h 2015"/>
                <a:gd name="T2" fmla="*/ 1110 w 1110"/>
                <a:gd name="T3" fmla="*/ 569 h 2015"/>
                <a:gd name="T4" fmla="*/ 510 w 1110"/>
                <a:gd name="T5" fmla="*/ 1071 h 2015"/>
                <a:gd name="T6" fmla="*/ 510 w 1110"/>
                <a:gd name="T7" fmla="*/ 2015 h 2015"/>
                <a:gd name="T8" fmla="*/ 0 w 1110"/>
                <a:gd name="T9" fmla="*/ 2015 h 2015"/>
                <a:gd name="T10" fmla="*/ 0 w 1110"/>
                <a:gd name="T11" fmla="*/ 40 h 2015"/>
                <a:gd name="T12" fmla="*/ 510 w 1110"/>
                <a:gd name="T13" fmla="*/ 40 h 2015"/>
                <a:gd name="T14" fmla="*/ 510 w 1110"/>
                <a:gd name="T15" fmla="*/ 380 h 2015"/>
                <a:gd name="T16" fmla="*/ 1110 w 1110"/>
                <a:gd name="T17" fmla="*/ 0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0" h="2015">
                  <a:moveTo>
                    <a:pt x="1110" y="0"/>
                  </a:moveTo>
                  <a:lnTo>
                    <a:pt x="1110" y="569"/>
                  </a:lnTo>
                  <a:cubicBezTo>
                    <a:pt x="846" y="538"/>
                    <a:pt x="510" y="656"/>
                    <a:pt x="510" y="1071"/>
                  </a:cubicBezTo>
                  <a:lnTo>
                    <a:pt x="510" y="2015"/>
                  </a:lnTo>
                  <a:lnTo>
                    <a:pt x="0" y="2015"/>
                  </a:lnTo>
                  <a:lnTo>
                    <a:pt x="0" y="40"/>
                  </a:lnTo>
                  <a:lnTo>
                    <a:pt x="510" y="40"/>
                  </a:lnTo>
                  <a:lnTo>
                    <a:pt x="510" y="380"/>
                  </a:lnTo>
                  <a:cubicBezTo>
                    <a:pt x="612" y="111"/>
                    <a:pt x="861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3" name="Freeform 34"/>
            <p:cNvSpPr>
              <a:spLocks noEditPoints="1"/>
            </p:cNvSpPr>
            <p:nvPr/>
          </p:nvSpPr>
          <p:spPr bwMode="auto">
            <a:xfrm>
              <a:off x="1954213" y="2895600"/>
              <a:ext cx="177800" cy="87313"/>
            </a:xfrm>
            <a:custGeom>
              <a:avLst/>
              <a:gdLst>
                <a:gd name="T0" fmla="*/ 676 w 1612"/>
                <a:gd name="T1" fmla="*/ 222 h 790"/>
                <a:gd name="T2" fmla="*/ 458 w 1612"/>
                <a:gd name="T3" fmla="*/ 222 h 790"/>
                <a:gd name="T4" fmla="*/ 458 w 1612"/>
                <a:gd name="T5" fmla="*/ 790 h 790"/>
                <a:gd name="T6" fmla="*/ 217 w 1612"/>
                <a:gd name="T7" fmla="*/ 790 h 790"/>
                <a:gd name="T8" fmla="*/ 217 w 1612"/>
                <a:gd name="T9" fmla="*/ 222 h 790"/>
                <a:gd name="T10" fmla="*/ 0 w 1612"/>
                <a:gd name="T11" fmla="*/ 222 h 790"/>
                <a:gd name="T12" fmla="*/ 0 w 1612"/>
                <a:gd name="T13" fmla="*/ 0 h 790"/>
                <a:gd name="T14" fmla="*/ 676 w 1612"/>
                <a:gd name="T15" fmla="*/ 0 h 790"/>
                <a:gd name="T16" fmla="*/ 676 w 1612"/>
                <a:gd name="T17" fmla="*/ 222 h 790"/>
                <a:gd name="T18" fmla="*/ 1612 w 1612"/>
                <a:gd name="T19" fmla="*/ 0 h 790"/>
                <a:gd name="T20" fmla="*/ 1612 w 1612"/>
                <a:gd name="T21" fmla="*/ 0 h 790"/>
                <a:gd name="T22" fmla="*/ 1612 w 1612"/>
                <a:gd name="T23" fmla="*/ 790 h 790"/>
                <a:gd name="T24" fmla="*/ 1383 w 1612"/>
                <a:gd name="T25" fmla="*/ 790 h 790"/>
                <a:gd name="T26" fmla="*/ 1383 w 1612"/>
                <a:gd name="T27" fmla="*/ 360 h 790"/>
                <a:gd name="T28" fmla="*/ 1193 w 1612"/>
                <a:gd name="T29" fmla="*/ 648 h 790"/>
                <a:gd name="T30" fmla="*/ 1173 w 1612"/>
                <a:gd name="T31" fmla="*/ 648 h 790"/>
                <a:gd name="T32" fmla="*/ 984 w 1612"/>
                <a:gd name="T33" fmla="*/ 360 h 790"/>
                <a:gd name="T34" fmla="*/ 984 w 1612"/>
                <a:gd name="T35" fmla="*/ 790 h 790"/>
                <a:gd name="T36" fmla="*/ 755 w 1612"/>
                <a:gd name="T37" fmla="*/ 790 h 790"/>
                <a:gd name="T38" fmla="*/ 755 w 1612"/>
                <a:gd name="T39" fmla="*/ 0 h 790"/>
                <a:gd name="T40" fmla="*/ 984 w 1612"/>
                <a:gd name="T41" fmla="*/ 0 h 790"/>
                <a:gd name="T42" fmla="*/ 1185 w 1612"/>
                <a:gd name="T43" fmla="*/ 305 h 790"/>
                <a:gd name="T44" fmla="*/ 1383 w 1612"/>
                <a:gd name="T45" fmla="*/ 0 h 790"/>
                <a:gd name="T46" fmla="*/ 1612 w 1612"/>
                <a:gd name="T4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12" h="790">
                  <a:moveTo>
                    <a:pt x="676" y="222"/>
                  </a:moveTo>
                  <a:lnTo>
                    <a:pt x="458" y="222"/>
                  </a:lnTo>
                  <a:lnTo>
                    <a:pt x="458" y="790"/>
                  </a:lnTo>
                  <a:lnTo>
                    <a:pt x="217" y="790"/>
                  </a:lnTo>
                  <a:lnTo>
                    <a:pt x="217" y="222"/>
                  </a:lnTo>
                  <a:lnTo>
                    <a:pt x="0" y="222"/>
                  </a:lnTo>
                  <a:lnTo>
                    <a:pt x="0" y="0"/>
                  </a:lnTo>
                  <a:lnTo>
                    <a:pt x="676" y="0"/>
                  </a:lnTo>
                  <a:lnTo>
                    <a:pt x="676" y="222"/>
                  </a:lnTo>
                  <a:close/>
                  <a:moveTo>
                    <a:pt x="1612" y="0"/>
                  </a:moveTo>
                  <a:lnTo>
                    <a:pt x="1612" y="0"/>
                  </a:lnTo>
                  <a:lnTo>
                    <a:pt x="1612" y="790"/>
                  </a:lnTo>
                  <a:lnTo>
                    <a:pt x="1383" y="790"/>
                  </a:lnTo>
                  <a:lnTo>
                    <a:pt x="1383" y="360"/>
                  </a:lnTo>
                  <a:lnTo>
                    <a:pt x="1193" y="648"/>
                  </a:lnTo>
                  <a:lnTo>
                    <a:pt x="1173" y="648"/>
                  </a:lnTo>
                  <a:lnTo>
                    <a:pt x="984" y="360"/>
                  </a:lnTo>
                  <a:lnTo>
                    <a:pt x="984" y="790"/>
                  </a:lnTo>
                  <a:lnTo>
                    <a:pt x="755" y="790"/>
                  </a:lnTo>
                  <a:lnTo>
                    <a:pt x="755" y="0"/>
                  </a:lnTo>
                  <a:lnTo>
                    <a:pt x="984" y="0"/>
                  </a:lnTo>
                  <a:lnTo>
                    <a:pt x="1185" y="305"/>
                  </a:lnTo>
                  <a:lnTo>
                    <a:pt x="1383" y="0"/>
                  </a:lnTo>
                  <a:lnTo>
                    <a:pt x="16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7500" y="3502254"/>
            <a:ext cx="6205537" cy="31051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660067" y="3735209"/>
            <a:ext cx="2595477" cy="2620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0" name="Rectangle 73"/>
          <p:cNvSpPr>
            <a:spLocks noChangeArrowheads="1"/>
          </p:cNvSpPr>
          <p:nvPr/>
        </p:nvSpPr>
        <p:spPr bwMode="auto">
          <a:xfrm>
            <a:off x="3660067" y="4935538"/>
            <a:ext cx="256148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kumimoji="0" lang="es-AR" altLang="es-AR" sz="12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Gilroy-Regular" panose="00000500000000000000" pitchFamily="2" charset="0"/>
              </a:rPr>
              <a:t>(Colocar imagen</a:t>
            </a:r>
            <a:r>
              <a:rPr kumimoji="0" lang="es-AR" altLang="es-AR" sz="1200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Gilroy-Regular" panose="00000500000000000000" pitchFamily="2" charset="0"/>
              </a:rPr>
              <a:t> </a:t>
            </a:r>
            <a:r>
              <a:rPr kumimoji="0" lang="es-AR" altLang="es-AR" sz="12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Gilroy-Regular" panose="00000500000000000000" pitchFamily="2" charset="0"/>
              </a:rPr>
              <a:t>aquí)</a:t>
            </a:r>
            <a:endParaRPr lang="es-AR" altLang="es-AR" sz="1200" dirty="0">
              <a:solidFill>
                <a:schemeClr val="bg1">
                  <a:lumMod val="50000"/>
                </a:schemeClr>
              </a:solidFill>
              <a:latin typeface="Gilroy-Regular" panose="00000500000000000000" pitchFamily="2" charset="0"/>
            </a:endParaRPr>
          </a:p>
        </p:txBody>
      </p:sp>
      <p:sp>
        <p:nvSpPr>
          <p:cNvPr id="176" name="Rectángulo 175"/>
          <p:cNvSpPr/>
          <p:nvPr/>
        </p:nvSpPr>
        <p:spPr>
          <a:xfrm>
            <a:off x="3499372" y="5558631"/>
            <a:ext cx="329912" cy="329912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18" name="Grupo 117"/>
          <p:cNvGrpSpPr/>
          <p:nvPr/>
        </p:nvGrpSpPr>
        <p:grpSpPr>
          <a:xfrm>
            <a:off x="585361" y="5095055"/>
            <a:ext cx="1331012" cy="1253546"/>
            <a:chOff x="13214350" y="7110413"/>
            <a:chExt cx="5400675" cy="5086350"/>
          </a:xfrm>
        </p:grpSpPr>
        <p:sp>
          <p:nvSpPr>
            <p:cNvPr id="119" name="Rectangle 5"/>
            <p:cNvSpPr>
              <a:spLocks noChangeArrowheads="1"/>
            </p:cNvSpPr>
            <p:nvPr/>
          </p:nvSpPr>
          <p:spPr bwMode="auto">
            <a:xfrm>
              <a:off x="13214350" y="7110413"/>
              <a:ext cx="5083175" cy="508635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0" name="Freeform 6"/>
            <p:cNvSpPr>
              <a:spLocks noEditPoints="1"/>
            </p:cNvSpPr>
            <p:nvPr/>
          </p:nvSpPr>
          <p:spPr bwMode="auto">
            <a:xfrm>
              <a:off x="15857538" y="11106151"/>
              <a:ext cx="269875" cy="284163"/>
            </a:xfrm>
            <a:custGeom>
              <a:avLst/>
              <a:gdLst>
                <a:gd name="T0" fmla="*/ 567 w 799"/>
                <a:gd name="T1" fmla="*/ 693 h 845"/>
                <a:gd name="T2" fmla="*/ 230 w 799"/>
                <a:gd name="T3" fmla="*/ 693 h 845"/>
                <a:gd name="T4" fmla="*/ 180 w 799"/>
                <a:gd name="T5" fmla="*/ 845 h 845"/>
                <a:gd name="T6" fmla="*/ 0 w 799"/>
                <a:gd name="T7" fmla="*/ 845 h 845"/>
                <a:gd name="T8" fmla="*/ 296 w 799"/>
                <a:gd name="T9" fmla="*/ 0 h 845"/>
                <a:gd name="T10" fmla="*/ 502 w 799"/>
                <a:gd name="T11" fmla="*/ 0 h 845"/>
                <a:gd name="T12" fmla="*/ 799 w 799"/>
                <a:gd name="T13" fmla="*/ 845 h 845"/>
                <a:gd name="T14" fmla="*/ 618 w 799"/>
                <a:gd name="T15" fmla="*/ 845 h 845"/>
                <a:gd name="T16" fmla="*/ 567 w 799"/>
                <a:gd name="T17" fmla="*/ 693 h 845"/>
                <a:gd name="T18" fmla="*/ 515 w 799"/>
                <a:gd name="T19" fmla="*/ 537 h 845"/>
                <a:gd name="T20" fmla="*/ 515 w 799"/>
                <a:gd name="T21" fmla="*/ 537 h 845"/>
                <a:gd name="T22" fmla="*/ 399 w 799"/>
                <a:gd name="T23" fmla="*/ 192 h 845"/>
                <a:gd name="T24" fmla="*/ 284 w 799"/>
                <a:gd name="T25" fmla="*/ 537 h 845"/>
                <a:gd name="T26" fmla="*/ 515 w 799"/>
                <a:gd name="T27" fmla="*/ 537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9" h="845">
                  <a:moveTo>
                    <a:pt x="567" y="693"/>
                  </a:moveTo>
                  <a:lnTo>
                    <a:pt x="230" y="693"/>
                  </a:lnTo>
                  <a:lnTo>
                    <a:pt x="180" y="845"/>
                  </a:lnTo>
                  <a:lnTo>
                    <a:pt x="0" y="845"/>
                  </a:lnTo>
                  <a:lnTo>
                    <a:pt x="296" y="0"/>
                  </a:lnTo>
                  <a:lnTo>
                    <a:pt x="502" y="0"/>
                  </a:lnTo>
                  <a:lnTo>
                    <a:pt x="799" y="845"/>
                  </a:lnTo>
                  <a:lnTo>
                    <a:pt x="618" y="845"/>
                  </a:lnTo>
                  <a:lnTo>
                    <a:pt x="567" y="693"/>
                  </a:lnTo>
                  <a:close/>
                  <a:moveTo>
                    <a:pt x="515" y="537"/>
                  </a:moveTo>
                  <a:lnTo>
                    <a:pt x="515" y="537"/>
                  </a:lnTo>
                  <a:lnTo>
                    <a:pt x="399" y="192"/>
                  </a:lnTo>
                  <a:lnTo>
                    <a:pt x="284" y="537"/>
                  </a:lnTo>
                  <a:lnTo>
                    <a:pt x="515" y="5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1" name="Freeform 7"/>
            <p:cNvSpPr>
              <a:spLocks noEditPoints="1"/>
            </p:cNvSpPr>
            <p:nvPr/>
          </p:nvSpPr>
          <p:spPr bwMode="auto">
            <a:xfrm>
              <a:off x="16148050" y="11106151"/>
              <a:ext cx="215900" cy="284163"/>
            </a:xfrm>
            <a:custGeom>
              <a:avLst/>
              <a:gdLst>
                <a:gd name="T0" fmla="*/ 293 w 643"/>
                <a:gd name="T1" fmla="*/ 551 h 845"/>
                <a:gd name="T2" fmla="*/ 167 w 643"/>
                <a:gd name="T3" fmla="*/ 551 h 845"/>
                <a:gd name="T4" fmla="*/ 167 w 643"/>
                <a:gd name="T5" fmla="*/ 845 h 845"/>
                <a:gd name="T6" fmla="*/ 0 w 643"/>
                <a:gd name="T7" fmla="*/ 845 h 845"/>
                <a:gd name="T8" fmla="*/ 0 w 643"/>
                <a:gd name="T9" fmla="*/ 0 h 845"/>
                <a:gd name="T10" fmla="*/ 338 w 643"/>
                <a:gd name="T11" fmla="*/ 0 h 845"/>
                <a:gd name="T12" fmla="*/ 619 w 643"/>
                <a:gd name="T13" fmla="*/ 280 h 845"/>
                <a:gd name="T14" fmla="*/ 456 w 643"/>
                <a:gd name="T15" fmla="*/ 526 h 845"/>
                <a:gd name="T16" fmla="*/ 643 w 643"/>
                <a:gd name="T17" fmla="*/ 845 h 845"/>
                <a:gd name="T18" fmla="*/ 464 w 643"/>
                <a:gd name="T19" fmla="*/ 845 h 845"/>
                <a:gd name="T20" fmla="*/ 293 w 643"/>
                <a:gd name="T21" fmla="*/ 551 h 845"/>
                <a:gd name="T22" fmla="*/ 167 w 643"/>
                <a:gd name="T23" fmla="*/ 405 h 845"/>
                <a:gd name="T24" fmla="*/ 167 w 643"/>
                <a:gd name="T25" fmla="*/ 405 h 845"/>
                <a:gd name="T26" fmla="*/ 338 w 643"/>
                <a:gd name="T27" fmla="*/ 405 h 845"/>
                <a:gd name="T28" fmla="*/ 453 w 643"/>
                <a:gd name="T29" fmla="*/ 280 h 845"/>
                <a:gd name="T30" fmla="*/ 338 w 643"/>
                <a:gd name="T31" fmla="*/ 156 h 845"/>
                <a:gd name="T32" fmla="*/ 167 w 643"/>
                <a:gd name="T33" fmla="*/ 156 h 845"/>
                <a:gd name="T34" fmla="*/ 167 w 643"/>
                <a:gd name="T35" fmla="*/ 40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3" h="845">
                  <a:moveTo>
                    <a:pt x="293" y="551"/>
                  </a:moveTo>
                  <a:lnTo>
                    <a:pt x="167" y="551"/>
                  </a:lnTo>
                  <a:lnTo>
                    <a:pt x="167" y="845"/>
                  </a:lnTo>
                  <a:lnTo>
                    <a:pt x="0" y="845"/>
                  </a:lnTo>
                  <a:lnTo>
                    <a:pt x="0" y="0"/>
                  </a:lnTo>
                  <a:lnTo>
                    <a:pt x="338" y="0"/>
                  </a:lnTo>
                  <a:cubicBezTo>
                    <a:pt x="494" y="0"/>
                    <a:pt x="619" y="125"/>
                    <a:pt x="619" y="280"/>
                  </a:cubicBezTo>
                  <a:cubicBezTo>
                    <a:pt x="619" y="386"/>
                    <a:pt x="553" y="481"/>
                    <a:pt x="456" y="526"/>
                  </a:cubicBezTo>
                  <a:lnTo>
                    <a:pt x="643" y="845"/>
                  </a:lnTo>
                  <a:lnTo>
                    <a:pt x="464" y="845"/>
                  </a:lnTo>
                  <a:lnTo>
                    <a:pt x="293" y="551"/>
                  </a:lnTo>
                  <a:close/>
                  <a:moveTo>
                    <a:pt x="167" y="405"/>
                  </a:moveTo>
                  <a:lnTo>
                    <a:pt x="167" y="405"/>
                  </a:lnTo>
                  <a:lnTo>
                    <a:pt x="338" y="405"/>
                  </a:lnTo>
                  <a:cubicBezTo>
                    <a:pt x="401" y="405"/>
                    <a:pt x="453" y="350"/>
                    <a:pt x="453" y="280"/>
                  </a:cubicBezTo>
                  <a:cubicBezTo>
                    <a:pt x="453" y="210"/>
                    <a:pt x="401" y="156"/>
                    <a:pt x="338" y="156"/>
                  </a:cubicBezTo>
                  <a:lnTo>
                    <a:pt x="167" y="156"/>
                  </a:lnTo>
                  <a:lnTo>
                    <a:pt x="167" y="4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2" name="Freeform 8"/>
            <p:cNvSpPr>
              <a:spLocks/>
            </p:cNvSpPr>
            <p:nvPr/>
          </p:nvSpPr>
          <p:spPr bwMode="auto">
            <a:xfrm>
              <a:off x="16376650" y="11099801"/>
              <a:ext cx="292100" cy="296863"/>
            </a:xfrm>
            <a:custGeom>
              <a:avLst/>
              <a:gdLst>
                <a:gd name="T0" fmla="*/ 868 w 868"/>
                <a:gd name="T1" fmla="*/ 473 h 879"/>
                <a:gd name="T2" fmla="*/ 453 w 868"/>
                <a:gd name="T3" fmla="*/ 879 h 879"/>
                <a:gd name="T4" fmla="*/ 0 w 868"/>
                <a:gd name="T5" fmla="*/ 441 h 879"/>
                <a:gd name="T6" fmla="*/ 443 w 868"/>
                <a:gd name="T7" fmla="*/ 0 h 879"/>
                <a:gd name="T8" fmla="*/ 811 w 868"/>
                <a:gd name="T9" fmla="*/ 197 h 879"/>
                <a:gd name="T10" fmla="*/ 669 w 868"/>
                <a:gd name="T11" fmla="*/ 279 h 879"/>
                <a:gd name="T12" fmla="*/ 442 w 868"/>
                <a:gd name="T13" fmla="*/ 162 h 879"/>
                <a:gd name="T14" fmla="*/ 165 w 868"/>
                <a:gd name="T15" fmla="*/ 441 h 879"/>
                <a:gd name="T16" fmla="*/ 454 w 868"/>
                <a:gd name="T17" fmla="*/ 716 h 879"/>
                <a:gd name="T18" fmla="*/ 700 w 868"/>
                <a:gd name="T19" fmla="*/ 555 h 879"/>
                <a:gd name="T20" fmla="*/ 444 w 868"/>
                <a:gd name="T21" fmla="*/ 555 h 879"/>
                <a:gd name="T22" fmla="*/ 444 w 868"/>
                <a:gd name="T23" fmla="*/ 408 h 879"/>
                <a:gd name="T24" fmla="*/ 868 w 868"/>
                <a:gd name="T25" fmla="*/ 408 h 879"/>
                <a:gd name="T26" fmla="*/ 868 w 868"/>
                <a:gd name="T27" fmla="*/ 473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8" h="879">
                  <a:moveTo>
                    <a:pt x="868" y="473"/>
                  </a:moveTo>
                  <a:cubicBezTo>
                    <a:pt x="868" y="717"/>
                    <a:pt x="695" y="879"/>
                    <a:pt x="453" y="879"/>
                  </a:cubicBezTo>
                  <a:cubicBezTo>
                    <a:pt x="188" y="879"/>
                    <a:pt x="0" y="682"/>
                    <a:pt x="0" y="441"/>
                  </a:cubicBezTo>
                  <a:cubicBezTo>
                    <a:pt x="0" y="195"/>
                    <a:pt x="191" y="0"/>
                    <a:pt x="443" y="0"/>
                  </a:cubicBezTo>
                  <a:cubicBezTo>
                    <a:pt x="603" y="0"/>
                    <a:pt x="740" y="81"/>
                    <a:pt x="811" y="197"/>
                  </a:cubicBezTo>
                  <a:lnTo>
                    <a:pt x="669" y="279"/>
                  </a:lnTo>
                  <a:cubicBezTo>
                    <a:pt x="630" y="211"/>
                    <a:pt x="544" y="162"/>
                    <a:pt x="442" y="162"/>
                  </a:cubicBezTo>
                  <a:cubicBezTo>
                    <a:pt x="281" y="162"/>
                    <a:pt x="165" y="280"/>
                    <a:pt x="165" y="441"/>
                  </a:cubicBezTo>
                  <a:cubicBezTo>
                    <a:pt x="165" y="597"/>
                    <a:pt x="278" y="716"/>
                    <a:pt x="454" y="716"/>
                  </a:cubicBezTo>
                  <a:cubicBezTo>
                    <a:pt x="587" y="716"/>
                    <a:pt x="671" y="652"/>
                    <a:pt x="700" y="555"/>
                  </a:cubicBezTo>
                  <a:lnTo>
                    <a:pt x="444" y="555"/>
                  </a:lnTo>
                  <a:lnTo>
                    <a:pt x="444" y="408"/>
                  </a:lnTo>
                  <a:lnTo>
                    <a:pt x="868" y="408"/>
                  </a:lnTo>
                  <a:lnTo>
                    <a:pt x="868" y="4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3" name="Freeform 9"/>
            <p:cNvSpPr>
              <a:spLocks/>
            </p:cNvSpPr>
            <p:nvPr/>
          </p:nvSpPr>
          <p:spPr bwMode="auto">
            <a:xfrm>
              <a:off x="16702088" y="11106151"/>
              <a:ext cx="176213" cy="284163"/>
            </a:xfrm>
            <a:custGeom>
              <a:avLst/>
              <a:gdLst>
                <a:gd name="T0" fmla="*/ 523 w 523"/>
                <a:gd name="T1" fmla="*/ 685 h 845"/>
                <a:gd name="T2" fmla="*/ 523 w 523"/>
                <a:gd name="T3" fmla="*/ 845 h 845"/>
                <a:gd name="T4" fmla="*/ 0 w 523"/>
                <a:gd name="T5" fmla="*/ 845 h 845"/>
                <a:gd name="T6" fmla="*/ 0 w 523"/>
                <a:gd name="T7" fmla="*/ 0 h 845"/>
                <a:gd name="T8" fmla="*/ 517 w 523"/>
                <a:gd name="T9" fmla="*/ 0 h 845"/>
                <a:gd name="T10" fmla="*/ 517 w 523"/>
                <a:gd name="T11" fmla="*/ 159 h 845"/>
                <a:gd name="T12" fmla="*/ 167 w 523"/>
                <a:gd name="T13" fmla="*/ 159 h 845"/>
                <a:gd name="T14" fmla="*/ 167 w 523"/>
                <a:gd name="T15" fmla="*/ 339 h 845"/>
                <a:gd name="T16" fmla="*/ 487 w 523"/>
                <a:gd name="T17" fmla="*/ 339 h 845"/>
                <a:gd name="T18" fmla="*/ 487 w 523"/>
                <a:gd name="T19" fmla="*/ 496 h 845"/>
                <a:gd name="T20" fmla="*/ 167 w 523"/>
                <a:gd name="T21" fmla="*/ 496 h 845"/>
                <a:gd name="T22" fmla="*/ 167 w 523"/>
                <a:gd name="T23" fmla="*/ 685 h 845"/>
                <a:gd name="T24" fmla="*/ 523 w 523"/>
                <a:gd name="T25" fmla="*/ 68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3" h="845">
                  <a:moveTo>
                    <a:pt x="523" y="685"/>
                  </a:moveTo>
                  <a:lnTo>
                    <a:pt x="523" y="845"/>
                  </a:lnTo>
                  <a:lnTo>
                    <a:pt x="0" y="845"/>
                  </a:lnTo>
                  <a:lnTo>
                    <a:pt x="0" y="0"/>
                  </a:lnTo>
                  <a:lnTo>
                    <a:pt x="517" y="0"/>
                  </a:lnTo>
                  <a:lnTo>
                    <a:pt x="517" y="159"/>
                  </a:lnTo>
                  <a:lnTo>
                    <a:pt x="167" y="159"/>
                  </a:lnTo>
                  <a:lnTo>
                    <a:pt x="167" y="339"/>
                  </a:lnTo>
                  <a:lnTo>
                    <a:pt x="487" y="339"/>
                  </a:lnTo>
                  <a:lnTo>
                    <a:pt x="487" y="496"/>
                  </a:lnTo>
                  <a:lnTo>
                    <a:pt x="167" y="496"/>
                  </a:lnTo>
                  <a:lnTo>
                    <a:pt x="167" y="685"/>
                  </a:lnTo>
                  <a:lnTo>
                    <a:pt x="523" y="6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4" name="Freeform 10"/>
            <p:cNvSpPr>
              <a:spLocks/>
            </p:cNvSpPr>
            <p:nvPr/>
          </p:nvSpPr>
          <p:spPr bwMode="auto">
            <a:xfrm>
              <a:off x="16910050" y="11106151"/>
              <a:ext cx="220663" cy="284163"/>
            </a:xfrm>
            <a:custGeom>
              <a:avLst/>
              <a:gdLst>
                <a:gd name="T0" fmla="*/ 656 w 656"/>
                <a:gd name="T1" fmla="*/ 0 h 845"/>
                <a:gd name="T2" fmla="*/ 656 w 656"/>
                <a:gd name="T3" fmla="*/ 845 h 845"/>
                <a:gd name="T4" fmla="*/ 529 w 656"/>
                <a:gd name="T5" fmla="*/ 845 h 845"/>
                <a:gd name="T6" fmla="*/ 167 w 656"/>
                <a:gd name="T7" fmla="*/ 328 h 845"/>
                <a:gd name="T8" fmla="*/ 167 w 656"/>
                <a:gd name="T9" fmla="*/ 845 h 845"/>
                <a:gd name="T10" fmla="*/ 0 w 656"/>
                <a:gd name="T11" fmla="*/ 845 h 845"/>
                <a:gd name="T12" fmla="*/ 0 w 656"/>
                <a:gd name="T13" fmla="*/ 0 h 845"/>
                <a:gd name="T14" fmla="*/ 127 w 656"/>
                <a:gd name="T15" fmla="*/ 0 h 845"/>
                <a:gd name="T16" fmla="*/ 489 w 656"/>
                <a:gd name="T17" fmla="*/ 515 h 845"/>
                <a:gd name="T18" fmla="*/ 489 w 656"/>
                <a:gd name="T19" fmla="*/ 0 h 845"/>
                <a:gd name="T20" fmla="*/ 656 w 656"/>
                <a:gd name="T21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6" h="845">
                  <a:moveTo>
                    <a:pt x="656" y="0"/>
                  </a:moveTo>
                  <a:lnTo>
                    <a:pt x="656" y="845"/>
                  </a:lnTo>
                  <a:lnTo>
                    <a:pt x="529" y="845"/>
                  </a:lnTo>
                  <a:lnTo>
                    <a:pt x="167" y="328"/>
                  </a:lnTo>
                  <a:lnTo>
                    <a:pt x="167" y="845"/>
                  </a:lnTo>
                  <a:lnTo>
                    <a:pt x="0" y="845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489" y="515"/>
                  </a:lnTo>
                  <a:lnTo>
                    <a:pt x="489" y="0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5" name="Freeform 11"/>
            <p:cNvSpPr>
              <a:spLocks/>
            </p:cNvSpPr>
            <p:nvPr/>
          </p:nvSpPr>
          <p:spPr bwMode="auto">
            <a:xfrm>
              <a:off x="17154525" y="11106151"/>
              <a:ext cx="209550" cy="284163"/>
            </a:xfrm>
            <a:custGeom>
              <a:avLst/>
              <a:gdLst>
                <a:gd name="T0" fmla="*/ 622 w 622"/>
                <a:gd name="T1" fmla="*/ 159 h 845"/>
                <a:gd name="T2" fmla="*/ 393 w 622"/>
                <a:gd name="T3" fmla="*/ 159 h 845"/>
                <a:gd name="T4" fmla="*/ 393 w 622"/>
                <a:gd name="T5" fmla="*/ 845 h 845"/>
                <a:gd name="T6" fmla="*/ 227 w 622"/>
                <a:gd name="T7" fmla="*/ 845 h 845"/>
                <a:gd name="T8" fmla="*/ 227 w 622"/>
                <a:gd name="T9" fmla="*/ 159 h 845"/>
                <a:gd name="T10" fmla="*/ 0 w 622"/>
                <a:gd name="T11" fmla="*/ 159 h 845"/>
                <a:gd name="T12" fmla="*/ 0 w 622"/>
                <a:gd name="T13" fmla="*/ 0 h 845"/>
                <a:gd name="T14" fmla="*/ 622 w 622"/>
                <a:gd name="T15" fmla="*/ 0 h 845"/>
                <a:gd name="T16" fmla="*/ 622 w 622"/>
                <a:gd name="T17" fmla="*/ 159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2" h="845">
                  <a:moveTo>
                    <a:pt x="622" y="159"/>
                  </a:moveTo>
                  <a:lnTo>
                    <a:pt x="393" y="159"/>
                  </a:lnTo>
                  <a:lnTo>
                    <a:pt x="393" y="845"/>
                  </a:lnTo>
                  <a:lnTo>
                    <a:pt x="227" y="845"/>
                  </a:lnTo>
                  <a:lnTo>
                    <a:pt x="227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622" y="0"/>
                  </a:lnTo>
                  <a:lnTo>
                    <a:pt x="622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6" name="Rectangle 12"/>
            <p:cNvSpPr>
              <a:spLocks noChangeArrowheads="1"/>
            </p:cNvSpPr>
            <p:nvPr/>
          </p:nvSpPr>
          <p:spPr bwMode="auto">
            <a:xfrm>
              <a:off x="17387888" y="11106151"/>
              <a:ext cx="55563" cy="284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7" name="Freeform 13"/>
            <p:cNvSpPr>
              <a:spLocks/>
            </p:cNvSpPr>
            <p:nvPr/>
          </p:nvSpPr>
          <p:spPr bwMode="auto">
            <a:xfrm>
              <a:off x="17489488" y="11106151"/>
              <a:ext cx="220663" cy="284163"/>
            </a:xfrm>
            <a:custGeom>
              <a:avLst/>
              <a:gdLst>
                <a:gd name="T0" fmla="*/ 656 w 656"/>
                <a:gd name="T1" fmla="*/ 0 h 845"/>
                <a:gd name="T2" fmla="*/ 656 w 656"/>
                <a:gd name="T3" fmla="*/ 845 h 845"/>
                <a:gd name="T4" fmla="*/ 529 w 656"/>
                <a:gd name="T5" fmla="*/ 845 h 845"/>
                <a:gd name="T6" fmla="*/ 167 w 656"/>
                <a:gd name="T7" fmla="*/ 328 h 845"/>
                <a:gd name="T8" fmla="*/ 167 w 656"/>
                <a:gd name="T9" fmla="*/ 845 h 845"/>
                <a:gd name="T10" fmla="*/ 0 w 656"/>
                <a:gd name="T11" fmla="*/ 845 h 845"/>
                <a:gd name="T12" fmla="*/ 0 w 656"/>
                <a:gd name="T13" fmla="*/ 0 h 845"/>
                <a:gd name="T14" fmla="*/ 127 w 656"/>
                <a:gd name="T15" fmla="*/ 0 h 845"/>
                <a:gd name="T16" fmla="*/ 489 w 656"/>
                <a:gd name="T17" fmla="*/ 515 h 845"/>
                <a:gd name="T18" fmla="*/ 489 w 656"/>
                <a:gd name="T19" fmla="*/ 0 h 845"/>
                <a:gd name="T20" fmla="*/ 656 w 656"/>
                <a:gd name="T21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6" h="845">
                  <a:moveTo>
                    <a:pt x="656" y="0"/>
                  </a:moveTo>
                  <a:lnTo>
                    <a:pt x="656" y="845"/>
                  </a:lnTo>
                  <a:lnTo>
                    <a:pt x="529" y="845"/>
                  </a:lnTo>
                  <a:lnTo>
                    <a:pt x="167" y="328"/>
                  </a:lnTo>
                  <a:lnTo>
                    <a:pt x="167" y="845"/>
                  </a:lnTo>
                  <a:lnTo>
                    <a:pt x="0" y="845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489" y="515"/>
                  </a:lnTo>
                  <a:lnTo>
                    <a:pt x="489" y="0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8" name="Freeform 14"/>
            <p:cNvSpPr>
              <a:spLocks noEditPoints="1"/>
            </p:cNvSpPr>
            <p:nvPr/>
          </p:nvSpPr>
          <p:spPr bwMode="auto">
            <a:xfrm>
              <a:off x="17730788" y="11106151"/>
              <a:ext cx="268288" cy="284163"/>
            </a:xfrm>
            <a:custGeom>
              <a:avLst/>
              <a:gdLst>
                <a:gd name="T0" fmla="*/ 567 w 799"/>
                <a:gd name="T1" fmla="*/ 693 h 845"/>
                <a:gd name="T2" fmla="*/ 231 w 799"/>
                <a:gd name="T3" fmla="*/ 693 h 845"/>
                <a:gd name="T4" fmla="*/ 180 w 799"/>
                <a:gd name="T5" fmla="*/ 845 h 845"/>
                <a:gd name="T6" fmla="*/ 0 w 799"/>
                <a:gd name="T7" fmla="*/ 845 h 845"/>
                <a:gd name="T8" fmla="*/ 296 w 799"/>
                <a:gd name="T9" fmla="*/ 0 h 845"/>
                <a:gd name="T10" fmla="*/ 502 w 799"/>
                <a:gd name="T11" fmla="*/ 0 h 845"/>
                <a:gd name="T12" fmla="*/ 799 w 799"/>
                <a:gd name="T13" fmla="*/ 845 h 845"/>
                <a:gd name="T14" fmla="*/ 618 w 799"/>
                <a:gd name="T15" fmla="*/ 845 h 845"/>
                <a:gd name="T16" fmla="*/ 567 w 799"/>
                <a:gd name="T17" fmla="*/ 693 h 845"/>
                <a:gd name="T18" fmla="*/ 515 w 799"/>
                <a:gd name="T19" fmla="*/ 537 h 845"/>
                <a:gd name="T20" fmla="*/ 515 w 799"/>
                <a:gd name="T21" fmla="*/ 537 h 845"/>
                <a:gd name="T22" fmla="*/ 400 w 799"/>
                <a:gd name="T23" fmla="*/ 192 h 845"/>
                <a:gd name="T24" fmla="*/ 284 w 799"/>
                <a:gd name="T25" fmla="*/ 537 h 845"/>
                <a:gd name="T26" fmla="*/ 515 w 799"/>
                <a:gd name="T27" fmla="*/ 537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9" h="845">
                  <a:moveTo>
                    <a:pt x="567" y="693"/>
                  </a:moveTo>
                  <a:lnTo>
                    <a:pt x="231" y="693"/>
                  </a:lnTo>
                  <a:lnTo>
                    <a:pt x="180" y="845"/>
                  </a:lnTo>
                  <a:lnTo>
                    <a:pt x="0" y="845"/>
                  </a:lnTo>
                  <a:lnTo>
                    <a:pt x="296" y="0"/>
                  </a:lnTo>
                  <a:lnTo>
                    <a:pt x="502" y="0"/>
                  </a:lnTo>
                  <a:lnTo>
                    <a:pt x="799" y="845"/>
                  </a:lnTo>
                  <a:lnTo>
                    <a:pt x="618" y="845"/>
                  </a:lnTo>
                  <a:lnTo>
                    <a:pt x="567" y="693"/>
                  </a:lnTo>
                  <a:close/>
                  <a:moveTo>
                    <a:pt x="515" y="537"/>
                  </a:moveTo>
                  <a:lnTo>
                    <a:pt x="515" y="537"/>
                  </a:lnTo>
                  <a:lnTo>
                    <a:pt x="400" y="192"/>
                  </a:lnTo>
                  <a:lnTo>
                    <a:pt x="284" y="537"/>
                  </a:lnTo>
                  <a:lnTo>
                    <a:pt x="515" y="5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9" name="Rectangle 15"/>
            <p:cNvSpPr>
              <a:spLocks noChangeArrowheads="1"/>
            </p:cNvSpPr>
            <p:nvPr/>
          </p:nvSpPr>
          <p:spPr bwMode="auto">
            <a:xfrm>
              <a:off x="13433425" y="7335838"/>
              <a:ext cx="4630738" cy="2411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0" name="Rectangle 16"/>
            <p:cNvSpPr>
              <a:spLocks noChangeArrowheads="1"/>
            </p:cNvSpPr>
            <p:nvPr/>
          </p:nvSpPr>
          <p:spPr bwMode="auto">
            <a:xfrm>
              <a:off x="13442950" y="9994901"/>
              <a:ext cx="1957388" cy="1958975"/>
            </a:xfrm>
            <a:prstGeom prst="rect">
              <a:avLst/>
            </a:prstGeom>
            <a:solidFill>
              <a:srgbClr val="FF1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1" name="Freeform 17"/>
            <p:cNvSpPr>
              <a:spLocks/>
            </p:cNvSpPr>
            <p:nvPr/>
          </p:nvSpPr>
          <p:spPr bwMode="auto">
            <a:xfrm>
              <a:off x="13582650" y="10131426"/>
              <a:ext cx="350838" cy="354013"/>
            </a:xfrm>
            <a:custGeom>
              <a:avLst/>
              <a:gdLst>
                <a:gd name="T0" fmla="*/ 1040 w 1040"/>
                <a:gd name="T1" fmla="*/ 489 h 1053"/>
                <a:gd name="T2" fmla="*/ 1040 w 1040"/>
                <a:gd name="T3" fmla="*/ 567 h 1053"/>
                <a:gd name="T4" fmla="*/ 901 w 1040"/>
                <a:gd name="T5" fmla="*/ 918 h 1053"/>
                <a:gd name="T6" fmla="*/ 542 w 1040"/>
                <a:gd name="T7" fmla="*/ 1053 h 1053"/>
                <a:gd name="T8" fmla="*/ 153 w 1040"/>
                <a:gd name="T9" fmla="*/ 901 h 1053"/>
                <a:gd name="T10" fmla="*/ 0 w 1040"/>
                <a:gd name="T11" fmla="*/ 528 h 1053"/>
                <a:gd name="T12" fmla="*/ 152 w 1040"/>
                <a:gd name="T13" fmla="*/ 153 h 1053"/>
                <a:gd name="T14" fmla="*/ 531 w 1040"/>
                <a:gd name="T15" fmla="*/ 0 h 1053"/>
                <a:gd name="T16" fmla="*/ 972 w 1040"/>
                <a:gd name="T17" fmla="*/ 236 h 1053"/>
                <a:gd name="T18" fmla="*/ 801 w 1040"/>
                <a:gd name="T19" fmla="*/ 334 h 1053"/>
                <a:gd name="T20" fmla="*/ 529 w 1040"/>
                <a:gd name="T21" fmla="*/ 194 h 1053"/>
                <a:gd name="T22" fmla="*/ 291 w 1040"/>
                <a:gd name="T23" fmla="*/ 289 h 1053"/>
                <a:gd name="T24" fmla="*/ 198 w 1040"/>
                <a:gd name="T25" fmla="*/ 528 h 1053"/>
                <a:gd name="T26" fmla="*/ 292 w 1040"/>
                <a:gd name="T27" fmla="*/ 765 h 1053"/>
                <a:gd name="T28" fmla="*/ 544 w 1040"/>
                <a:gd name="T29" fmla="*/ 858 h 1053"/>
                <a:gd name="T30" fmla="*/ 839 w 1040"/>
                <a:gd name="T31" fmla="*/ 665 h 1053"/>
                <a:gd name="T32" fmla="*/ 532 w 1040"/>
                <a:gd name="T33" fmla="*/ 665 h 1053"/>
                <a:gd name="T34" fmla="*/ 532 w 1040"/>
                <a:gd name="T35" fmla="*/ 489 h 1053"/>
                <a:gd name="T36" fmla="*/ 1040 w 1040"/>
                <a:gd name="T37" fmla="*/ 489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0" h="1053">
                  <a:moveTo>
                    <a:pt x="1040" y="489"/>
                  </a:moveTo>
                  <a:lnTo>
                    <a:pt x="1040" y="567"/>
                  </a:lnTo>
                  <a:cubicBezTo>
                    <a:pt x="1040" y="711"/>
                    <a:pt x="994" y="829"/>
                    <a:pt x="901" y="918"/>
                  </a:cubicBezTo>
                  <a:cubicBezTo>
                    <a:pt x="809" y="1008"/>
                    <a:pt x="689" y="1053"/>
                    <a:pt x="542" y="1053"/>
                  </a:cubicBezTo>
                  <a:cubicBezTo>
                    <a:pt x="386" y="1053"/>
                    <a:pt x="256" y="1002"/>
                    <a:pt x="153" y="901"/>
                  </a:cubicBezTo>
                  <a:cubicBezTo>
                    <a:pt x="51" y="798"/>
                    <a:pt x="0" y="674"/>
                    <a:pt x="0" y="528"/>
                  </a:cubicBezTo>
                  <a:cubicBezTo>
                    <a:pt x="0" y="380"/>
                    <a:pt x="51" y="256"/>
                    <a:pt x="152" y="153"/>
                  </a:cubicBezTo>
                  <a:cubicBezTo>
                    <a:pt x="255" y="50"/>
                    <a:pt x="380" y="0"/>
                    <a:pt x="531" y="0"/>
                  </a:cubicBezTo>
                  <a:cubicBezTo>
                    <a:pt x="720" y="0"/>
                    <a:pt x="885" y="92"/>
                    <a:pt x="972" y="236"/>
                  </a:cubicBezTo>
                  <a:lnTo>
                    <a:pt x="801" y="334"/>
                  </a:lnTo>
                  <a:cubicBezTo>
                    <a:pt x="754" y="252"/>
                    <a:pt x="649" y="194"/>
                    <a:pt x="529" y="194"/>
                  </a:cubicBezTo>
                  <a:cubicBezTo>
                    <a:pt x="432" y="194"/>
                    <a:pt x="353" y="225"/>
                    <a:pt x="291" y="289"/>
                  </a:cubicBezTo>
                  <a:cubicBezTo>
                    <a:pt x="229" y="351"/>
                    <a:pt x="198" y="431"/>
                    <a:pt x="198" y="528"/>
                  </a:cubicBezTo>
                  <a:cubicBezTo>
                    <a:pt x="198" y="623"/>
                    <a:pt x="230" y="703"/>
                    <a:pt x="292" y="765"/>
                  </a:cubicBezTo>
                  <a:cubicBezTo>
                    <a:pt x="356" y="827"/>
                    <a:pt x="440" y="858"/>
                    <a:pt x="544" y="858"/>
                  </a:cubicBezTo>
                  <a:cubicBezTo>
                    <a:pt x="699" y="858"/>
                    <a:pt x="803" y="785"/>
                    <a:pt x="839" y="665"/>
                  </a:cubicBezTo>
                  <a:lnTo>
                    <a:pt x="532" y="665"/>
                  </a:lnTo>
                  <a:lnTo>
                    <a:pt x="532" y="489"/>
                  </a:lnTo>
                  <a:lnTo>
                    <a:pt x="1040" y="4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2" name="Freeform 18"/>
            <p:cNvSpPr>
              <a:spLocks/>
            </p:cNvSpPr>
            <p:nvPr/>
          </p:nvSpPr>
          <p:spPr bwMode="auto">
            <a:xfrm>
              <a:off x="13974763" y="10229851"/>
              <a:ext cx="130175" cy="249238"/>
            </a:xfrm>
            <a:custGeom>
              <a:avLst/>
              <a:gdLst>
                <a:gd name="T0" fmla="*/ 177 w 386"/>
                <a:gd name="T1" fmla="*/ 139 h 738"/>
                <a:gd name="T2" fmla="*/ 386 w 386"/>
                <a:gd name="T3" fmla="*/ 0 h 738"/>
                <a:gd name="T4" fmla="*/ 386 w 386"/>
                <a:gd name="T5" fmla="*/ 208 h 738"/>
                <a:gd name="T6" fmla="*/ 240 w 386"/>
                <a:gd name="T7" fmla="*/ 243 h 738"/>
                <a:gd name="T8" fmla="*/ 177 w 386"/>
                <a:gd name="T9" fmla="*/ 392 h 738"/>
                <a:gd name="T10" fmla="*/ 177 w 386"/>
                <a:gd name="T11" fmla="*/ 738 h 738"/>
                <a:gd name="T12" fmla="*/ 0 w 386"/>
                <a:gd name="T13" fmla="*/ 738 h 738"/>
                <a:gd name="T14" fmla="*/ 0 w 386"/>
                <a:gd name="T15" fmla="*/ 14 h 738"/>
                <a:gd name="T16" fmla="*/ 177 w 386"/>
                <a:gd name="T17" fmla="*/ 14 h 738"/>
                <a:gd name="T18" fmla="*/ 177 w 386"/>
                <a:gd name="T19" fmla="*/ 13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6" h="738">
                  <a:moveTo>
                    <a:pt x="177" y="139"/>
                  </a:moveTo>
                  <a:cubicBezTo>
                    <a:pt x="210" y="46"/>
                    <a:pt x="292" y="0"/>
                    <a:pt x="386" y="0"/>
                  </a:cubicBezTo>
                  <a:lnTo>
                    <a:pt x="386" y="208"/>
                  </a:lnTo>
                  <a:cubicBezTo>
                    <a:pt x="332" y="201"/>
                    <a:pt x="283" y="213"/>
                    <a:pt x="240" y="243"/>
                  </a:cubicBezTo>
                  <a:cubicBezTo>
                    <a:pt x="198" y="273"/>
                    <a:pt x="177" y="322"/>
                    <a:pt x="177" y="392"/>
                  </a:cubicBezTo>
                  <a:lnTo>
                    <a:pt x="177" y="738"/>
                  </a:lnTo>
                  <a:lnTo>
                    <a:pt x="0" y="738"/>
                  </a:lnTo>
                  <a:lnTo>
                    <a:pt x="0" y="14"/>
                  </a:lnTo>
                  <a:lnTo>
                    <a:pt x="177" y="14"/>
                  </a:lnTo>
                  <a:lnTo>
                    <a:pt x="177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3" name="Freeform 19"/>
            <p:cNvSpPr>
              <a:spLocks noEditPoints="1"/>
            </p:cNvSpPr>
            <p:nvPr/>
          </p:nvSpPr>
          <p:spPr bwMode="auto">
            <a:xfrm>
              <a:off x="14139863" y="10228263"/>
              <a:ext cx="250825" cy="257175"/>
            </a:xfrm>
            <a:custGeom>
              <a:avLst/>
              <a:gdLst>
                <a:gd name="T0" fmla="*/ 195 w 748"/>
                <a:gd name="T1" fmla="*/ 459 h 764"/>
                <a:gd name="T2" fmla="*/ 399 w 748"/>
                <a:gd name="T3" fmla="*/ 595 h 764"/>
                <a:gd name="T4" fmla="*/ 561 w 748"/>
                <a:gd name="T5" fmla="*/ 522 h 764"/>
                <a:gd name="T6" fmla="*/ 711 w 748"/>
                <a:gd name="T7" fmla="*/ 609 h 764"/>
                <a:gd name="T8" fmla="*/ 396 w 748"/>
                <a:gd name="T9" fmla="*/ 764 h 764"/>
                <a:gd name="T10" fmla="*/ 108 w 748"/>
                <a:gd name="T11" fmla="*/ 655 h 764"/>
                <a:gd name="T12" fmla="*/ 0 w 748"/>
                <a:gd name="T13" fmla="*/ 382 h 764"/>
                <a:gd name="T14" fmla="*/ 107 w 748"/>
                <a:gd name="T15" fmla="*/ 110 h 764"/>
                <a:gd name="T16" fmla="*/ 382 w 748"/>
                <a:gd name="T17" fmla="*/ 0 h 764"/>
                <a:gd name="T18" fmla="*/ 643 w 748"/>
                <a:gd name="T19" fmla="*/ 110 h 764"/>
                <a:gd name="T20" fmla="*/ 748 w 748"/>
                <a:gd name="T21" fmla="*/ 382 h 764"/>
                <a:gd name="T22" fmla="*/ 740 w 748"/>
                <a:gd name="T23" fmla="*/ 459 h 764"/>
                <a:gd name="T24" fmla="*/ 195 w 748"/>
                <a:gd name="T25" fmla="*/ 459 h 764"/>
                <a:gd name="T26" fmla="*/ 561 w 748"/>
                <a:gd name="T27" fmla="*/ 314 h 764"/>
                <a:gd name="T28" fmla="*/ 561 w 748"/>
                <a:gd name="T29" fmla="*/ 314 h 764"/>
                <a:gd name="T30" fmla="*/ 382 w 748"/>
                <a:gd name="T31" fmla="*/ 168 h 764"/>
                <a:gd name="T32" fmla="*/ 192 w 748"/>
                <a:gd name="T33" fmla="*/ 314 h 764"/>
                <a:gd name="T34" fmla="*/ 561 w 748"/>
                <a:gd name="T35" fmla="*/ 31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8" h="764">
                  <a:moveTo>
                    <a:pt x="195" y="459"/>
                  </a:moveTo>
                  <a:cubicBezTo>
                    <a:pt x="220" y="550"/>
                    <a:pt x="288" y="595"/>
                    <a:pt x="399" y="595"/>
                  </a:cubicBezTo>
                  <a:cubicBezTo>
                    <a:pt x="470" y="595"/>
                    <a:pt x="525" y="570"/>
                    <a:pt x="561" y="522"/>
                  </a:cubicBezTo>
                  <a:lnTo>
                    <a:pt x="711" y="609"/>
                  </a:lnTo>
                  <a:cubicBezTo>
                    <a:pt x="641" y="712"/>
                    <a:pt x="535" y="764"/>
                    <a:pt x="396" y="764"/>
                  </a:cubicBezTo>
                  <a:cubicBezTo>
                    <a:pt x="276" y="764"/>
                    <a:pt x="181" y="728"/>
                    <a:pt x="108" y="655"/>
                  </a:cubicBezTo>
                  <a:cubicBezTo>
                    <a:pt x="36" y="583"/>
                    <a:pt x="0" y="492"/>
                    <a:pt x="0" y="382"/>
                  </a:cubicBezTo>
                  <a:cubicBezTo>
                    <a:pt x="0" y="273"/>
                    <a:pt x="36" y="182"/>
                    <a:pt x="107" y="110"/>
                  </a:cubicBezTo>
                  <a:cubicBezTo>
                    <a:pt x="178" y="36"/>
                    <a:pt x="270" y="0"/>
                    <a:pt x="382" y="0"/>
                  </a:cubicBezTo>
                  <a:cubicBezTo>
                    <a:pt x="487" y="0"/>
                    <a:pt x="575" y="36"/>
                    <a:pt x="643" y="110"/>
                  </a:cubicBezTo>
                  <a:cubicBezTo>
                    <a:pt x="713" y="184"/>
                    <a:pt x="748" y="273"/>
                    <a:pt x="748" y="382"/>
                  </a:cubicBezTo>
                  <a:cubicBezTo>
                    <a:pt x="748" y="407"/>
                    <a:pt x="745" y="431"/>
                    <a:pt x="740" y="459"/>
                  </a:cubicBezTo>
                  <a:lnTo>
                    <a:pt x="195" y="459"/>
                  </a:lnTo>
                  <a:close/>
                  <a:moveTo>
                    <a:pt x="561" y="314"/>
                  </a:moveTo>
                  <a:lnTo>
                    <a:pt x="561" y="314"/>
                  </a:lnTo>
                  <a:cubicBezTo>
                    <a:pt x="539" y="216"/>
                    <a:pt x="467" y="168"/>
                    <a:pt x="382" y="168"/>
                  </a:cubicBezTo>
                  <a:cubicBezTo>
                    <a:pt x="282" y="168"/>
                    <a:pt x="214" y="221"/>
                    <a:pt x="192" y="314"/>
                  </a:cubicBezTo>
                  <a:lnTo>
                    <a:pt x="561" y="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4" name="Freeform 20"/>
            <p:cNvSpPr>
              <a:spLocks noEditPoints="1"/>
            </p:cNvSpPr>
            <p:nvPr/>
          </p:nvSpPr>
          <p:spPr bwMode="auto">
            <a:xfrm>
              <a:off x="14419263" y="10228263"/>
              <a:ext cx="261938" cy="257175"/>
            </a:xfrm>
            <a:custGeom>
              <a:avLst/>
              <a:gdLst>
                <a:gd name="T0" fmla="*/ 587 w 774"/>
                <a:gd name="T1" fmla="*/ 20 h 764"/>
                <a:gd name="T2" fmla="*/ 774 w 774"/>
                <a:gd name="T3" fmla="*/ 20 h 764"/>
                <a:gd name="T4" fmla="*/ 774 w 774"/>
                <a:gd name="T5" fmla="*/ 743 h 764"/>
                <a:gd name="T6" fmla="*/ 587 w 774"/>
                <a:gd name="T7" fmla="*/ 743 h 764"/>
                <a:gd name="T8" fmla="*/ 587 w 774"/>
                <a:gd name="T9" fmla="*/ 658 h 764"/>
                <a:gd name="T10" fmla="*/ 351 w 774"/>
                <a:gd name="T11" fmla="*/ 764 h 764"/>
                <a:gd name="T12" fmla="*/ 103 w 774"/>
                <a:gd name="T13" fmla="*/ 654 h 764"/>
                <a:gd name="T14" fmla="*/ 0 w 774"/>
                <a:gd name="T15" fmla="*/ 382 h 764"/>
                <a:gd name="T16" fmla="*/ 103 w 774"/>
                <a:gd name="T17" fmla="*/ 111 h 764"/>
                <a:gd name="T18" fmla="*/ 351 w 774"/>
                <a:gd name="T19" fmla="*/ 0 h 764"/>
                <a:gd name="T20" fmla="*/ 587 w 774"/>
                <a:gd name="T21" fmla="*/ 106 h 764"/>
                <a:gd name="T22" fmla="*/ 587 w 774"/>
                <a:gd name="T23" fmla="*/ 20 h 764"/>
                <a:gd name="T24" fmla="*/ 386 w 774"/>
                <a:gd name="T25" fmla="*/ 586 h 764"/>
                <a:gd name="T26" fmla="*/ 386 w 774"/>
                <a:gd name="T27" fmla="*/ 586 h 764"/>
                <a:gd name="T28" fmla="*/ 529 w 774"/>
                <a:gd name="T29" fmla="*/ 530 h 764"/>
                <a:gd name="T30" fmla="*/ 587 w 774"/>
                <a:gd name="T31" fmla="*/ 382 h 764"/>
                <a:gd name="T32" fmla="*/ 529 w 774"/>
                <a:gd name="T33" fmla="*/ 236 h 764"/>
                <a:gd name="T34" fmla="*/ 386 w 774"/>
                <a:gd name="T35" fmla="*/ 178 h 764"/>
                <a:gd name="T36" fmla="*/ 243 w 774"/>
                <a:gd name="T37" fmla="*/ 236 h 764"/>
                <a:gd name="T38" fmla="*/ 187 w 774"/>
                <a:gd name="T39" fmla="*/ 382 h 764"/>
                <a:gd name="T40" fmla="*/ 243 w 774"/>
                <a:gd name="T41" fmla="*/ 530 h 764"/>
                <a:gd name="T42" fmla="*/ 386 w 774"/>
                <a:gd name="T43" fmla="*/ 586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4" h="764">
                  <a:moveTo>
                    <a:pt x="587" y="20"/>
                  </a:moveTo>
                  <a:lnTo>
                    <a:pt x="774" y="20"/>
                  </a:lnTo>
                  <a:lnTo>
                    <a:pt x="774" y="743"/>
                  </a:lnTo>
                  <a:lnTo>
                    <a:pt x="587" y="743"/>
                  </a:lnTo>
                  <a:lnTo>
                    <a:pt x="587" y="658"/>
                  </a:lnTo>
                  <a:cubicBezTo>
                    <a:pt x="531" y="729"/>
                    <a:pt x="453" y="764"/>
                    <a:pt x="351" y="764"/>
                  </a:cubicBezTo>
                  <a:cubicBezTo>
                    <a:pt x="255" y="764"/>
                    <a:pt x="172" y="728"/>
                    <a:pt x="103" y="654"/>
                  </a:cubicBezTo>
                  <a:cubicBezTo>
                    <a:pt x="35" y="580"/>
                    <a:pt x="0" y="489"/>
                    <a:pt x="0" y="382"/>
                  </a:cubicBezTo>
                  <a:cubicBezTo>
                    <a:pt x="0" y="275"/>
                    <a:pt x="35" y="185"/>
                    <a:pt x="103" y="111"/>
                  </a:cubicBezTo>
                  <a:cubicBezTo>
                    <a:pt x="172" y="38"/>
                    <a:pt x="255" y="0"/>
                    <a:pt x="351" y="0"/>
                  </a:cubicBezTo>
                  <a:cubicBezTo>
                    <a:pt x="453" y="0"/>
                    <a:pt x="531" y="35"/>
                    <a:pt x="587" y="106"/>
                  </a:cubicBezTo>
                  <a:lnTo>
                    <a:pt x="587" y="20"/>
                  </a:lnTo>
                  <a:close/>
                  <a:moveTo>
                    <a:pt x="386" y="586"/>
                  </a:moveTo>
                  <a:lnTo>
                    <a:pt x="386" y="586"/>
                  </a:lnTo>
                  <a:cubicBezTo>
                    <a:pt x="444" y="586"/>
                    <a:pt x="492" y="567"/>
                    <a:pt x="529" y="530"/>
                  </a:cubicBezTo>
                  <a:cubicBezTo>
                    <a:pt x="568" y="490"/>
                    <a:pt x="587" y="441"/>
                    <a:pt x="587" y="382"/>
                  </a:cubicBezTo>
                  <a:cubicBezTo>
                    <a:pt x="587" y="323"/>
                    <a:pt x="568" y="273"/>
                    <a:pt x="529" y="236"/>
                  </a:cubicBezTo>
                  <a:cubicBezTo>
                    <a:pt x="492" y="197"/>
                    <a:pt x="444" y="178"/>
                    <a:pt x="386" y="178"/>
                  </a:cubicBezTo>
                  <a:cubicBezTo>
                    <a:pt x="328" y="178"/>
                    <a:pt x="281" y="197"/>
                    <a:pt x="243" y="236"/>
                  </a:cubicBezTo>
                  <a:cubicBezTo>
                    <a:pt x="205" y="273"/>
                    <a:pt x="187" y="323"/>
                    <a:pt x="187" y="382"/>
                  </a:cubicBezTo>
                  <a:cubicBezTo>
                    <a:pt x="187" y="441"/>
                    <a:pt x="205" y="490"/>
                    <a:pt x="243" y="530"/>
                  </a:cubicBezTo>
                  <a:cubicBezTo>
                    <a:pt x="281" y="567"/>
                    <a:pt x="328" y="586"/>
                    <a:pt x="386" y="5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5" name="Freeform 21"/>
            <p:cNvSpPr>
              <a:spLocks/>
            </p:cNvSpPr>
            <p:nvPr/>
          </p:nvSpPr>
          <p:spPr bwMode="auto">
            <a:xfrm>
              <a:off x="14725650" y="10167938"/>
              <a:ext cx="160338" cy="320675"/>
            </a:xfrm>
            <a:custGeom>
              <a:avLst/>
              <a:gdLst>
                <a:gd name="T0" fmla="*/ 476 w 476"/>
                <a:gd name="T1" fmla="*/ 382 h 954"/>
                <a:gd name="T2" fmla="*/ 312 w 476"/>
                <a:gd name="T3" fmla="*/ 382 h 954"/>
                <a:gd name="T4" fmla="*/ 312 w 476"/>
                <a:gd name="T5" fmla="*/ 683 h 954"/>
                <a:gd name="T6" fmla="*/ 476 w 476"/>
                <a:gd name="T7" fmla="*/ 756 h 954"/>
                <a:gd name="T8" fmla="*/ 476 w 476"/>
                <a:gd name="T9" fmla="*/ 925 h 954"/>
                <a:gd name="T10" fmla="*/ 126 w 476"/>
                <a:gd name="T11" fmla="*/ 683 h 954"/>
                <a:gd name="T12" fmla="*/ 126 w 476"/>
                <a:gd name="T13" fmla="*/ 382 h 954"/>
                <a:gd name="T14" fmla="*/ 0 w 476"/>
                <a:gd name="T15" fmla="*/ 382 h 954"/>
                <a:gd name="T16" fmla="*/ 0 w 476"/>
                <a:gd name="T17" fmla="*/ 202 h 954"/>
                <a:gd name="T18" fmla="*/ 126 w 476"/>
                <a:gd name="T19" fmla="*/ 202 h 954"/>
                <a:gd name="T20" fmla="*/ 126 w 476"/>
                <a:gd name="T21" fmla="*/ 56 h 954"/>
                <a:gd name="T22" fmla="*/ 312 w 476"/>
                <a:gd name="T23" fmla="*/ 0 h 954"/>
                <a:gd name="T24" fmla="*/ 312 w 476"/>
                <a:gd name="T25" fmla="*/ 202 h 954"/>
                <a:gd name="T26" fmla="*/ 476 w 476"/>
                <a:gd name="T27" fmla="*/ 202 h 954"/>
                <a:gd name="T28" fmla="*/ 476 w 476"/>
                <a:gd name="T29" fmla="*/ 382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6" h="954">
                  <a:moveTo>
                    <a:pt x="476" y="382"/>
                  </a:moveTo>
                  <a:lnTo>
                    <a:pt x="312" y="382"/>
                  </a:lnTo>
                  <a:lnTo>
                    <a:pt x="312" y="683"/>
                  </a:lnTo>
                  <a:cubicBezTo>
                    <a:pt x="312" y="761"/>
                    <a:pt x="369" y="762"/>
                    <a:pt x="476" y="756"/>
                  </a:cubicBezTo>
                  <a:lnTo>
                    <a:pt x="476" y="925"/>
                  </a:lnTo>
                  <a:cubicBezTo>
                    <a:pt x="220" y="954"/>
                    <a:pt x="126" y="881"/>
                    <a:pt x="126" y="683"/>
                  </a:cubicBezTo>
                  <a:lnTo>
                    <a:pt x="126" y="382"/>
                  </a:lnTo>
                  <a:lnTo>
                    <a:pt x="0" y="382"/>
                  </a:lnTo>
                  <a:lnTo>
                    <a:pt x="0" y="202"/>
                  </a:lnTo>
                  <a:lnTo>
                    <a:pt x="126" y="202"/>
                  </a:lnTo>
                  <a:lnTo>
                    <a:pt x="126" y="56"/>
                  </a:lnTo>
                  <a:lnTo>
                    <a:pt x="312" y="0"/>
                  </a:lnTo>
                  <a:lnTo>
                    <a:pt x="312" y="202"/>
                  </a:lnTo>
                  <a:lnTo>
                    <a:pt x="476" y="202"/>
                  </a:lnTo>
                  <a:lnTo>
                    <a:pt x="476" y="3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6" name="Freeform 22"/>
            <p:cNvSpPr>
              <a:spLocks noEditPoints="1"/>
            </p:cNvSpPr>
            <p:nvPr/>
          </p:nvSpPr>
          <p:spPr bwMode="auto">
            <a:xfrm>
              <a:off x="13627100" y="10566401"/>
              <a:ext cx="244475" cy="341313"/>
            </a:xfrm>
            <a:custGeom>
              <a:avLst/>
              <a:gdLst>
                <a:gd name="T0" fmla="*/ 378 w 723"/>
                <a:gd name="T1" fmla="*/ 0 h 1012"/>
                <a:gd name="T2" fmla="*/ 623 w 723"/>
                <a:gd name="T3" fmla="*/ 98 h 1012"/>
                <a:gd name="T4" fmla="*/ 723 w 723"/>
                <a:gd name="T5" fmla="*/ 340 h 1012"/>
                <a:gd name="T6" fmla="*/ 623 w 723"/>
                <a:gd name="T7" fmla="*/ 581 h 1012"/>
                <a:gd name="T8" fmla="*/ 378 w 723"/>
                <a:gd name="T9" fmla="*/ 679 h 1012"/>
                <a:gd name="T10" fmla="*/ 200 w 723"/>
                <a:gd name="T11" fmla="*/ 679 h 1012"/>
                <a:gd name="T12" fmla="*/ 200 w 723"/>
                <a:gd name="T13" fmla="*/ 1012 h 1012"/>
                <a:gd name="T14" fmla="*/ 0 w 723"/>
                <a:gd name="T15" fmla="*/ 1012 h 1012"/>
                <a:gd name="T16" fmla="*/ 0 w 723"/>
                <a:gd name="T17" fmla="*/ 0 h 1012"/>
                <a:gd name="T18" fmla="*/ 378 w 723"/>
                <a:gd name="T19" fmla="*/ 0 h 1012"/>
                <a:gd name="T20" fmla="*/ 378 w 723"/>
                <a:gd name="T21" fmla="*/ 493 h 1012"/>
                <a:gd name="T22" fmla="*/ 378 w 723"/>
                <a:gd name="T23" fmla="*/ 493 h 1012"/>
                <a:gd name="T24" fmla="*/ 525 w 723"/>
                <a:gd name="T25" fmla="*/ 340 h 1012"/>
                <a:gd name="T26" fmla="*/ 378 w 723"/>
                <a:gd name="T27" fmla="*/ 186 h 1012"/>
                <a:gd name="T28" fmla="*/ 200 w 723"/>
                <a:gd name="T29" fmla="*/ 186 h 1012"/>
                <a:gd name="T30" fmla="*/ 200 w 723"/>
                <a:gd name="T31" fmla="*/ 493 h 1012"/>
                <a:gd name="T32" fmla="*/ 378 w 723"/>
                <a:gd name="T33" fmla="*/ 493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1012">
                  <a:moveTo>
                    <a:pt x="378" y="0"/>
                  </a:moveTo>
                  <a:cubicBezTo>
                    <a:pt x="474" y="0"/>
                    <a:pt x="557" y="33"/>
                    <a:pt x="623" y="98"/>
                  </a:cubicBezTo>
                  <a:cubicBezTo>
                    <a:pt x="690" y="163"/>
                    <a:pt x="723" y="244"/>
                    <a:pt x="723" y="340"/>
                  </a:cubicBezTo>
                  <a:cubicBezTo>
                    <a:pt x="723" y="435"/>
                    <a:pt x="690" y="516"/>
                    <a:pt x="623" y="581"/>
                  </a:cubicBezTo>
                  <a:cubicBezTo>
                    <a:pt x="557" y="646"/>
                    <a:pt x="474" y="679"/>
                    <a:pt x="378" y="679"/>
                  </a:cubicBezTo>
                  <a:lnTo>
                    <a:pt x="200" y="679"/>
                  </a:lnTo>
                  <a:lnTo>
                    <a:pt x="200" y="1012"/>
                  </a:lnTo>
                  <a:lnTo>
                    <a:pt x="0" y="1012"/>
                  </a:lnTo>
                  <a:lnTo>
                    <a:pt x="0" y="0"/>
                  </a:lnTo>
                  <a:lnTo>
                    <a:pt x="378" y="0"/>
                  </a:lnTo>
                  <a:close/>
                  <a:moveTo>
                    <a:pt x="378" y="493"/>
                  </a:moveTo>
                  <a:lnTo>
                    <a:pt x="378" y="493"/>
                  </a:lnTo>
                  <a:cubicBezTo>
                    <a:pt x="463" y="493"/>
                    <a:pt x="525" y="426"/>
                    <a:pt x="525" y="340"/>
                  </a:cubicBezTo>
                  <a:cubicBezTo>
                    <a:pt x="525" y="251"/>
                    <a:pt x="463" y="186"/>
                    <a:pt x="378" y="186"/>
                  </a:cubicBezTo>
                  <a:lnTo>
                    <a:pt x="200" y="186"/>
                  </a:lnTo>
                  <a:lnTo>
                    <a:pt x="200" y="493"/>
                  </a:lnTo>
                  <a:lnTo>
                    <a:pt x="378" y="4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7" name="Rectangle 23"/>
            <p:cNvSpPr>
              <a:spLocks noChangeArrowheads="1"/>
            </p:cNvSpPr>
            <p:nvPr/>
          </p:nvSpPr>
          <p:spPr bwMode="auto">
            <a:xfrm>
              <a:off x="13917613" y="10569576"/>
              <a:ext cx="61913" cy="338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8" name="Freeform 24"/>
            <p:cNvSpPr>
              <a:spLocks noEditPoints="1"/>
            </p:cNvSpPr>
            <p:nvPr/>
          </p:nvSpPr>
          <p:spPr bwMode="auto">
            <a:xfrm>
              <a:off x="14035088" y="10656888"/>
              <a:ext cx="260350" cy="257175"/>
            </a:xfrm>
            <a:custGeom>
              <a:avLst/>
              <a:gdLst>
                <a:gd name="T0" fmla="*/ 587 w 774"/>
                <a:gd name="T1" fmla="*/ 20 h 763"/>
                <a:gd name="T2" fmla="*/ 774 w 774"/>
                <a:gd name="T3" fmla="*/ 20 h 763"/>
                <a:gd name="T4" fmla="*/ 774 w 774"/>
                <a:gd name="T5" fmla="*/ 743 h 763"/>
                <a:gd name="T6" fmla="*/ 587 w 774"/>
                <a:gd name="T7" fmla="*/ 743 h 763"/>
                <a:gd name="T8" fmla="*/ 587 w 774"/>
                <a:gd name="T9" fmla="*/ 658 h 763"/>
                <a:gd name="T10" fmla="*/ 351 w 774"/>
                <a:gd name="T11" fmla="*/ 763 h 763"/>
                <a:gd name="T12" fmla="*/ 103 w 774"/>
                <a:gd name="T13" fmla="*/ 653 h 763"/>
                <a:gd name="T14" fmla="*/ 0 w 774"/>
                <a:gd name="T15" fmla="*/ 382 h 763"/>
                <a:gd name="T16" fmla="*/ 103 w 774"/>
                <a:gd name="T17" fmla="*/ 111 h 763"/>
                <a:gd name="T18" fmla="*/ 351 w 774"/>
                <a:gd name="T19" fmla="*/ 0 h 763"/>
                <a:gd name="T20" fmla="*/ 587 w 774"/>
                <a:gd name="T21" fmla="*/ 105 h 763"/>
                <a:gd name="T22" fmla="*/ 587 w 774"/>
                <a:gd name="T23" fmla="*/ 20 h 763"/>
                <a:gd name="T24" fmla="*/ 386 w 774"/>
                <a:gd name="T25" fmla="*/ 586 h 763"/>
                <a:gd name="T26" fmla="*/ 386 w 774"/>
                <a:gd name="T27" fmla="*/ 586 h 763"/>
                <a:gd name="T28" fmla="*/ 529 w 774"/>
                <a:gd name="T29" fmla="*/ 529 h 763"/>
                <a:gd name="T30" fmla="*/ 587 w 774"/>
                <a:gd name="T31" fmla="*/ 382 h 763"/>
                <a:gd name="T32" fmla="*/ 529 w 774"/>
                <a:gd name="T33" fmla="*/ 236 h 763"/>
                <a:gd name="T34" fmla="*/ 386 w 774"/>
                <a:gd name="T35" fmla="*/ 178 h 763"/>
                <a:gd name="T36" fmla="*/ 243 w 774"/>
                <a:gd name="T37" fmla="*/ 236 h 763"/>
                <a:gd name="T38" fmla="*/ 186 w 774"/>
                <a:gd name="T39" fmla="*/ 382 h 763"/>
                <a:gd name="T40" fmla="*/ 243 w 774"/>
                <a:gd name="T41" fmla="*/ 529 h 763"/>
                <a:gd name="T42" fmla="*/ 386 w 774"/>
                <a:gd name="T43" fmla="*/ 5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4" h="763">
                  <a:moveTo>
                    <a:pt x="587" y="20"/>
                  </a:moveTo>
                  <a:lnTo>
                    <a:pt x="774" y="20"/>
                  </a:lnTo>
                  <a:lnTo>
                    <a:pt x="774" y="743"/>
                  </a:lnTo>
                  <a:lnTo>
                    <a:pt x="587" y="743"/>
                  </a:lnTo>
                  <a:lnTo>
                    <a:pt x="587" y="658"/>
                  </a:lnTo>
                  <a:cubicBezTo>
                    <a:pt x="531" y="729"/>
                    <a:pt x="453" y="763"/>
                    <a:pt x="351" y="763"/>
                  </a:cubicBezTo>
                  <a:cubicBezTo>
                    <a:pt x="254" y="763"/>
                    <a:pt x="172" y="727"/>
                    <a:pt x="103" y="653"/>
                  </a:cubicBezTo>
                  <a:cubicBezTo>
                    <a:pt x="35" y="580"/>
                    <a:pt x="0" y="489"/>
                    <a:pt x="0" y="382"/>
                  </a:cubicBezTo>
                  <a:cubicBezTo>
                    <a:pt x="0" y="275"/>
                    <a:pt x="35" y="185"/>
                    <a:pt x="103" y="111"/>
                  </a:cubicBezTo>
                  <a:cubicBezTo>
                    <a:pt x="172" y="37"/>
                    <a:pt x="254" y="0"/>
                    <a:pt x="351" y="0"/>
                  </a:cubicBezTo>
                  <a:cubicBezTo>
                    <a:pt x="453" y="0"/>
                    <a:pt x="531" y="34"/>
                    <a:pt x="587" y="105"/>
                  </a:cubicBezTo>
                  <a:lnTo>
                    <a:pt x="587" y="20"/>
                  </a:lnTo>
                  <a:close/>
                  <a:moveTo>
                    <a:pt x="386" y="586"/>
                  </a:moveTo>
                  <a:lnTo>
                    <a:pt x="386" y="586"/>
                  </a:lnTo>
                  <a:cubicBezTo>
                    <a:pt x="444" y="586"/>
                    <a:pt x="492" y="567"/>
                    <a:pt x="529" y="529"/>
                  </a:cubicBezTo>
                  <a:cubicBezTo>
                    <a:pt x="568" y="490"/>
                    <a:pt x="587" y="441"/>
                    <a:pt x="587" y="382"/>
                  </a:cubicBezTo>
                  <a:cubicBezTo>
                    <a:pt x="587" y="322"/>
                    <a:pt x="568" y="273"/>
                    <a:pt x="529" y="236"/>
                  </a:cubicBezTo>
                  <a:cubicBezTo>
                    <a:pt x="492" y="196"/>
                    <a:pt x="444" y="178"/>
                    <a:pt x="386" y="178"/>
                  </a:cubicBezTo>
                  <a:cubicBezTo>
                    <a:pt x="328" y="178"/>
                    <a:pt x="280" y="196"/>
                    <a:pt x="243" y="236"/>
                  </a:cubicBezTo>
                  <a:cubicBezTo>
                    <a:pt x="205" y="273"/>
                    <a:pt x="186" y="322"/>
                    <a:pt x="186" y="382"/>
                  </a:cubicBezTo>
                  <a:cubicBezTo>
                    <a:pt x="186" y="441"/>
                    <a:pt x="205" y="490"/>
                    <a:pt x="243" y="529"/>
                  </a:cubicBezTo>
                  <a:cubicBezTo>
                    <a:pt x="280" y="567"/>
                    <a:pt x="328" y="586"/>
                    <a:pt x="386" y="5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9" name="Freeform 25"/>
            <p:cNvSpPr>
              <a:spLocks/>
            </p:cNvSpPr>
            <p:nvPr/>
          </p:nvSpPr>
          <p:spPr bwMode="auto">
            <a:xfrm>
              <a:off x="14349413" y="10656888"/>
              <a:ext cx="238125" cy="257175"/>
            </a:xfrm>
            <a:custGeom>
              <a:avLst/>
              <a:gdLst>
                <a:gd name="T0" fmla="*/ 109 w 709"/>
                <a:gd name="T1" fmla="*/ 653 h 763"/>
                <a:gd name="T2" fmla="*/ 0 w 709"/>
                <a:gd name="T3" fmla="*/ 382 h 763"/>
                <a:gd name="T4" fmla="*/ 109 w 709"/>
                <a:gd name="T5" fmla="*/ 110 h 763"/>
                <a:gd name="T6" fmla="*/ 382 w 709"/>
                <a:gd name="T7" fmla="*/ 0 h 763"/>
                <a:gd name="T8" fmla="*/ 706 w 709"/>
                <a:gd name="T9" fmla="*/ 186 h 763"/>
                <a:gd name="T10" fmla="*/ 546 w 709"/>
                <a:gd name="T11" fmla="*/ 280 h 763"/>
                <a:gd name="T12" fmla="*/ 381 w 709"/>
                <a:gd name="T13" fmla="*/ 183 h 763"/>
                <a:gd name="T14" fmla="*/ 187 w 709"/>
                <a:gd name="T15" fmla="*/ 382 h 763"/>
                <a:gd name="T16" fmla="*/ 242 w 709"/>
                <a:gd name="T17" fmla="*/ 523 h 763"/>
                <a:gd name="T18" fmla="*/ 381 w 709"/>
                <a:gd name="T19" fmla="*/ 578 h 763"/>
                <a:gd name="T20" fmla="*/ 547 w 709"/>
                <a:gd name="T21" fmla="*/ 483 h 763"/>
                <a:gd name="T22" fmla="*/ 709 w 709"/>
                <a:gd name="T23" fmla="*/ 575 h 763"/>
                <a:gd name="T24" fmla="*/ 382 w 709"/>
                <a:gd name="T25" fmla="*/ 763 h 763"/>
                <a:gd name="T26" fmla="*/ 109 w 709"/>
                <a:gd name="T27" fmla="*/ 65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9" h="763">
                  <a:moveTo>
                    <a:pt x="109" y="653"/>
                  </a:moveTo>
                  <a:cubicBezTo>
                    <a:pt x="36" y="580"/>
                    <a:pt x="0" y="490"/>
                    <a:pt x="0" y="382"/>
                  </a:cubicBezTo>
                  <a:cubicBezTo>
                    <a:pt x="0" y="273"/>
                    <a:pt x="36" y="183"/>
                    <a:pt x="109" y="110"/>
                  </a:cubicBezTo>
                  <a:cubicBezTo>
                    <a:pt x="183" y="36"/>
                    <a:pt x="274" y="0"/>
                    <a:pt x="382" y="0"/>
                  </a:cubicBezTo>
                  <a:cubicBezTo>
                    <a:pt x="522" y="0"/>
                    <a:pt x="647" y="72"/>
                    <a:pt x="706" y="186"/>
                  </a:cubicBezTo>
                  <a:lnTo>
                    <a:pt x="546" y="280"/>
                  </a:lnTo>
                  <a:cubicBezTo>
                    <a:pt x="517" y="221"/>
                    <a:pt x="455" y="183"/>
                    <a:pt x="381" y="183"/>
                  </a:cubicBezTo>
                  <a:cubicBezTo>
                    <a:pt x="269" y="183"/>
                    <a:pt x="187" y="266"/>
                    <a:pt x="187" y="382"/>
                  </a:cubicBezTo>
                  <a:cubicBezTo>
                    <a:pt x="187" y="438"/>
                    <a:pt x="206" y="486"/>
                    <a:pt x="242" y="523"/>
                  </a:cubicBezTo>
                  <a:cubicBezTo>
                    <a:pt x="278" y="560"/>
                    <a:pt x="324" y="578"/>
                    <a:pt x="381" y="578"/>
                  </a:cubicBezTo>
                  <a:cubicBezTo>
                    <a:pt x="456" y="578"/>
                    <a:pt x="518" y="542"/>
                    <a:pt x="547" y="483"/>
                  </a:cubicBezTo>
                  <a:lnTo>
                    <a:pt x="709" y="575"/>
                  </a:lnTo>
                  <a:cubicBezTo>
                    <a:pt x="645" y="690"/>
                    <a:pt x="522" y="763"/>
                    <a:pt x="382" y="763"/>
                  </a:cubicBezTo>
                  <a:cubicBezTo>
                    <a:pt x="274" y="763"/>
                    <a:pt x="183" y="727"/>
                    <a:pt x="109" y="6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0" name="Freeform 26"/>
            <p:cNvSpPr>
              <a:spLocks noEditPoints="1"/>
            </p:cNvSpPr>
            <p:nvPr/>
          </p:nvSpPr>
          <p:spPr bwMode="auto">
            <a:xfrm>
              <a:off x="14622463" y="10656888"/>
              <a:ext cx="252413" cy="257175"/>
            </a:xfrm>
            <a:custGeom>
              <a:avLst/>
              <a:gdLst>
                <a:gd name="T0" fmla="*/ 195 w 748"/>
                <a:gd name="T1" fmla="*/ 458 h 763"/>
                <a:gd name="T2" fmla="*/ 399 w 748"/>
                <a:gd name="T3" fmla="*/ 594 h 763"/>
                <a:gd name="T4" fmla="*/ 561 w 748"/>
                <a:gd name="T5" fmla="*/ 522 h 763"/>
                <a:gd name="T6" fmla="*/ 711 w 748"/>
                <a:gd name="T7" fmla="*/ 609 h 763"/>
                <a:gd name="T8" fmla="*/ 396 w 748"/>
                <a:gd name="T9" fmla="*/ 763 h 763"/>
                <a:gd name="T10" fmla="*/ 108 w 748"/>
                <a:gd name="T11" fmla="*/ 655 h 763"/>
                <a:gd name="T12" fmla="*/ 0 w 748"/>
                <a:gd name="T13" fmla="*/ 382 h 763"/>
                <a:gd name="T14" fmla="*/ 107 w 748"/>
                <a:gd name="T15" fmla="*/ 110 h 763"/>
                <a:gd name="T16" fmla="*/ 382 w 748"/>
                <a:gd name="T17" fmla="*/ 0 h 763"/>
                <a:gd name="T18" fmla="*/ 643 w 748"/>
                <a:gd name="T19" fmla="*/ 110 h 763"/>
                <a:gd name="T20" fmla="*/ 748 w 748"/>
                <a:gd name="T21" fmla="*/ 382 h 763"/>
                <a:gd name="T22" fmla="*/ 740 w 748"/>
                <a:gd name="T23" fmla="*/ 458 h 763"/>
                <a:gd name="T24" fmla="*/ 195 w 748"/>
                <a:gd name="T25" fmla="*/ 458 h 763"/>
                <a:gd name="T26" fmla="*/ 561 w 748"/>
                <a:gd name="T27" fmla="*/ 314 h 763"/>
                <a:gd name="T28" fmla="*/ 561 w 748"/>
                <a:gd name="T29" fmla="*/ 314 h 763"/>
                <a:gd name="T30" fmla="*/ 382 w 748"/>
                <a:gd name="T31" fmla="*/ 168 h 763"/>
                <a:gd name="T32" fmla="*/ 192 w 748"/>
                <a:gd name="T33" fmla="*/ 314 h 763"/>
                <a:gd name="T34" fmla="*/ 561 w 748"/>
                <a:gd name="T35" fmla="*/ 314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8" h="763">
                  <a:moveTo>
                    <a:pt x="195" y="458"/>
                  </a:moveTo>
                  <a:cubicBezTo>
                    <a:pt x="220" y="549"/>
                    <a:pt x="288" y="594"/>
                    <a:pt x="399" y="594"/>
                  </a:cubicBezTo>
                  <a:cubicBezTo>
                    <a:pt x="470" y="594"/>
                    <a:pt x="525" y="569"/>
                    <a:pt x="561" y="522"/>
                  </a:cubicBezTo>
                  <a:lnTo>
                    <a:pt x="711" y="609"/>
                  </a:lnTo>
                  <a:cubicBezTo>
                    <a:pt x="641" y="711"/>
                    <a:pt x="535" y="763"/>
                    <a:pt x="396" y="763"/>
                  </a:cubicBezTo>
                  <a:cubicBezTo>
                    <a:pt x="276" y="763"/>
                    <a:pt x="181" y="727"/>
                    <a:pt x="108" y="655"/>
                  </a:cubicBezTo>
                  <a:cubicBezTo>
                    <a:pt x="36" y="583"/>
                    <a:pt x="0" y="491"/>
                    <a:pt x="0" y="382"/>
                  </a:cubicBezTo>
                  <a:cubicBezTo>
                    <a:pt x="0" y="273"/>
                    <a:pt x="36" y="182"/>
                    <a:pt x="107" y="110"/>
                  </a:cubicBezTo>
                  <a:cubicBezTo>
                    <a:pt x="178" y="36"/>
                    <a:pt x="270" y="0"/>
                    <a:pt x="382" y="0"/>
                  </a:cubicBezTo>
                  <a:cubicBezTo>
                    <a:pt x="487" y="0"/>
                    <a:pt x="575" y="36"/>
                    <a:pt x="643" y="110"/>
                  </a:cubicBezTo>
                  <a:cubicBezTo>
                    <a:pt x="713" y="183"/>
                    <a:pt x="748" y="273"/>
                    <a:pt x="748" y="382"/>
                  </a:cubicBezTo>
                  <a:cubicBezTo>
                    <a:pt x="748" y="406"/>
                    <a:pt x="745" y="431"/>
                    <a:pt x="740" y="458"/>
                  </a:cubicBezTo>
                  <a:lnTo>
                    <a:pt x="195" y="458"/>
                  </a:lnTo>
                  <a:close/>
                  <a:moveTo>
                    <a:pt x="561" y="314"/>
                  </a:moveTo>
                  <a:lnTo>
                    <a:pt x="561" y="314"/>
                  </a:lnTo>
                  <a:cubicBezTo>
                    <a:pt x="539" y="215"/>
                    <a:pt x="467" y="168"/>
                    <a:pt x="382" y="168"/>
                  </a:cubicBezTo>
                  <a:cubicBezTo>
                    <a:pt x="282" y="168"/>
                    <a:pt x="214" y="221"/>
                    <a:pt x="192" y="314"/>
                  </a:cubicBezTo>
                  <a:lnTo>
                    <a:pt x="561" y="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1" name="Freeform 27"/>
            <p:cNvSpPr>
              <a:spLocks/>
            </p:cNvSpPr>
            <p:nvPr/>
          </p:nvSpPr>
          <p:spPr bwMode="auto">
            <a:xfrm>
              <a:off x="13582650" y="11012488"/>
              <a:ext cx="250825" cy="323850"/>
            </a:xfrm>
            <a:custGeom>
              <a:avLst/>
              <a:gdLst>
                <a:gd name="T0" fmla="*/ 745 w 745"/>
                <a:gd name="T1" fmla="*/ 0 h 962"/>
                <a:gd name="T2" fmla="*/ 745 w 745"/>
                <a:gd name="T3" fmla="*/ 181 h 962"/>
                <a:gd name="T4" fmla="*/ 472 w 745"/>
                <a:gd name="T5" fmla="*/ 181 h 962"/>
                <a:gd name="T6" fmla="*/ 472 w 745"/>
                <a:gd name="T7" fmla="*/ 962 h 962"/>
                <a:gd name="T8" fmla="*/ 272 w 745"/>
                <a:gd name="T9" fmla="*/ 962 h 962"/>
                <a:gd name="T10" fmla="*/ 272 w 745"/>
                <a:gd name="T11" fmla="*/ 181 h 962"/>
                <a:gd name="T12" fmla="*/ 0 w 745"/>
                <a:gd name="T13" fmla="*/ 181 h 962"/>
                <a:gd name="T14" fmla="*/ 0 w 745"/>
                <a:gd name="T15" fmla="*/ 0 h 962"/>
                <a:gd name="T16" fmla="*/ 745 w 745"/>
                <a:gd name="T17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5" h="962">
                  <a:moveTo>
                    <a:pt x="745" y="0"/>
                  </a:moveTo>
                  <a:lnTo>
                    <a:pt x="745" y="181"/>
                  </a:lnTo>
                  <a:lnTo>
                    <a:pt x="472" y="181"/>
                  </a:lnTo>
                  <a:lnTo>
                    <a:pt x="472" y="962"/>
                  </a:lnTo>
                  <a:lnTo>
                    <a:pt x="272" y="962"/>
                  </a:lnTo>
                  <a:lnTo>
                    <a:pt x="272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2" name="Freeform 28"/>
            <p:cNvSpPr>
              <a:spLocks noEditPoints="1"/>
            </p:cNvSpPr>
            <p:nvPr/>
          </p:nvSpPr>
          <p:spPr bwMode="auto">
            <a:xfrm>
              <a:off x="13809663" y="11085513"/>
              <a:ext cx="257175" cy="257175"/>
            </a:xfrm>
            <a:custGeom>
              <a:avLst/>
              <a:gdLst>
                <a:gd name="T0" fmla="*/ 382 w 765"/>
                <a:gd name="T1" fmla="*/ 764 h 764"/>
                <a:gd name="T2" fmla="*/ 110 w 765"/>
                <a:gd name="T3" fmla="*/ 654 h 764"/>
                <a:gd name="T4" fmla="*/ 0 w 765"/>
                <a:gd name="T5" fmla="*/ 382 h 764"/>
                <a:gd name="T6" fmla="*/ 110 w 765"/>
                <a:gd name="T7" fmla="*/ 112 h 764"/>
                <a:gd name="T8" fmla="*/ 382 w 765"/>
                <a:gd name="T9" fmla="*/ 0 h 764"/>
                <a:gd name="T10" fmla="*/ 654 w 765"/>
                <a:gd name="T11" fmla="*/ 112 h 764"/>
                <a:gd name="T12" fmla="*/ 765 w 765"/>
                <a:gd name="T13" fmla="*/ 382 h 764"/>
                <a:gd name="T14" fmla="*/ 654 w 765"/>
                <a:gd name="T15" fmla="*/ 654 h 764"/>
                <a:gd name="T16" fmla="*/ 382 w 765"/>
                <a:gd name="T17" fmla="*/ 764 h 764"/>
                <a:gd name="T18" fmla="*/ 382 w 765"/>
                <a:gd name="T19" fmla="*/ 582 h 764"/>
                <a:gd name="T20" fmla="*/ 382 w 765"/>
                <a:gd name="T21" fmla="*/ 582 h 764"/>
                <a:gd name="T22" fmla="*/ 522 w 765"/>
                <a:gd name="T23" fmla="*/ 525 h 764"/>
                <a:gd name="T24" fmla="*/ 579 w 765"/>
                <a:gd name="T25" fmla="*/ 382 h 764"/>
                <a:gd name="T26" fmla="*/ 522 w 765"/>
                <a:gd name="T27" fmla="*/ 239 h 764"/>
                <a:gd name="T28" fmla="*/ 382 w 765"/>
                <a:gd name="T29" fmla="*/ 183 h 764"/>
                <a:gd name="T30" fmla="*/ 242 w 765"/>
                <a:gd name="T31" fmla="*/ 239 h 764"/>
                <a:gd name="T32" fmla="*/ 187 w 765"/>
                <a:gd name="T33" fmla="*/ 382 h 764"/>
                <a:gd name="T34" fmla="*/ 242 w 765"/>
                <a:gd name="T35" fmla="*/ 525 h 764"/>
                <a:gd name="T36" fmla="*/ 382 w 765"/>
                <a:gd name="T37" fmla="*/ 582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5" h="764">
                  <a:moveTo>
                    <a:pt x="382" y="764"/>
                  </a:moveTo>
                  <a:cubicBezTo>
                    <a:pt x="275" y="764"/>
                    <a:pt x="184" y="728"/>
                    <a:pt x="110" y="654"/>
                  </a:cubicBezTo>
                  <a:cubicBezTo>
                    <a:pt x="36" y="580"/>
                    <a:pt x="0" y="489"/>
                    <a:pt x="0" y="382"/>
                  </a:cubicBezTo>
                  <a:cubicBezTo>
                    <a:pt x="0" y="275"/>
                    <a:pt x="36" y="185"/>
                    <a:pt x="110" y="112"/>
                  </a:cubicBezTo>
                  <a:cubicBezTo>
                    <a:pt x="184" y="38"/>
                    <a:pt x="275" y="0"/>
                    <a:pt x="382" y="0"/>
                  </a:cubicBezTo>
                  <a:cubicBezTo>
                    <a:pt x="489" y="0"/>
                    <a:pt x="580" y="38"/>
                    <a:pt x="654" y="112"/>
                  </a:cubicBezTo>
                  <a:cubicBezTo>
                    <a:pt x="728" y="185"/>
                    <a:pt x="765" y="275"/>
                    <a:pt x="765" y="382"/>
                  </a:cubicBezTo>
                  <a:cubicBezTo>
                    <a:pt x="765" y="489"/>
                    <a:pt x="728" y="580"/>
                    <a:pt x="654" y="654"/>
                  </a:cubicBezTo>
                  <a:cubicBezTo>
                    <a:pt x="580" y="728"/>
                    <a:pt x="489" y="764"/>
                    <a:pt x="382" y="764"/>
                  </a:cubicBezTo>
                  <a:close/>
                  <a:moveTo>
                    <a:pt x="382" y="582"/>
                  </a:moveTo>
                  <a:lnTo>
                    <a:pt x="382" y="582"/>
                  </a:lnTo>
                  <a:cubicBezTo>
                    <a:pt x="438" y="582"/>
                    <a:pt x="485" y="563"/>
                    <a:pt x="522" y="525"/>
                  </a:cubicBezTo>
                  <a:cubicBezTo>
                    <a:pt x="560" y="488"/>
                    <a:pt x="579" y="440"/>
                    <a:pt x="579" y="382"/>
                  </a:cubicBezTo>
                  <a:cubicBezTo>
                    <a:pt x="579" y="324"/>
                    <a:pt x="560" y="277"/>
                    <a:pt x="522" y="239"/>
                  </a:cubicBezTo>
                  <a:cubicBezTo>
                    <a:pt x="485" y="201"/>
                    <a:pt x="438" y="183"/>
                    <a:pt x="382" y="183"/>
                  </a:cubicBezTo>
                  <a:cubicBezTo>
                    <a:pt x="325" y="183"/>
                    <a:pt x="279" y="201"/>
                    <a:pt x="242" y="239"/>
                  </a:cubicBezTo>
                  <a:cubicBezTo>
                    <a:pt x="205" y="277"/>
                    <a:pt x="187" y="324"/>
                    <a:pt x="187" y="382"/>
                  </a:cubicBezTo>
                  <a:cubicBezTo>
                    <a:pt x="187" y="440"/>
                    <a:pt x="205" y="488"/>
                    <a:pt x="242" y="525"/>
                  </a:cubicBezTo>
                  <a:cubicBezTo>
                    <a:pt x="279" y="563"/>
                    <a:pt x="325" y="582"/>
                    <a:pt x="382" y="5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3" name="Freeform 29"/>
            <p:cNvSpPr>
              <a:spLocks/>
            </p:cNvSpPr>
            <p:nvPr/>
          </p:nvSpPr>
          <p:spPr bwMode="auto">
            <a:xfrm>
              <a:off x="13592175" y="11444288"/>
              <a:ext cx="471488" cy="341313"/>
            </a:xfrm>
            <a:custGeom>
              <a:avLst/>
              <a:gdLst>
                <a:gd name="T0" fmla="*/ 284 w 1402"/>
                <a:gd name="T1" fmla="*/ 1013 h 1013"/>
                <a:gd name="T2" fmla="*/ 0 w 1402"/>
                <a:gd name="T3" fmla="*/ 0 h 1013"/>
                <a:gd name="T4" fmla="*/ 210 w 1402"/>
                <a:gd name="T5" fmla="*/ 0 h 1013"/>
                <a:gd name="T6" fmla="*/ 404 w 1402"/>
                <a:gd name="T7" fmla="*/ 751 h 1013"/>
                <a:gd name="T8" fmla="*/ 615 w 1402"/>
                <a:gd name="T9" fmla="*/ 0 h 1013"/>
                <a:gd name="T10" fmla="*/ 786 w 1402"/>
                <a:gd name="T11" fmla="*/ 0 h 1013"/>
                <a:gd name="T12" fmla="*/ 998 w 1402"/>
                <a:gd name="T13" fmla="*/ 751 h 1013"/>
                <a:gd name="T14" fmla="*/ 1192 w 1402"/>
                <a:gd name="T15" fmla="*/ 0 h 1013"/>
                <a:gd name="T16" fmla="*/ 1402 w 1402"/>
                <a:gd name="T17" fmla="*/ 0 h 1013"/>
                <a:gd name="T18" fmla="*/ 1118 w 1402"/>
                <a:gd name="T19" fmla="*/ 1013 h 1013"/>
                <a:gd name="T20" fmla="*/ 891 w 1402"/>
                <a:gd name="T21" fmla="*/ 1013 h 1013"/>
                <a:gd name="T22" fmla="*/ 700 w 1402"/>
                <a:gd name="T23" fmla="*/ 344 h 1013"/>
                <a:gd name="T24" fmla="*/ 511 w 1402"/>
                <a:gd name="T25" fmla="*/ 1013 h 1013"/>
                <a:gd name="T26" fmla="*/ 284 w 1402"/>
                <a:gd name="T27" fmla="*/ 1013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2" h="1013">
                  <a:moveTo>
                    <a:pt x="284" y="1013"/>
                  </a:moveTo>
                  <a:lnTo>
                    <a:pt x="0" y="0"/>
                  </a:lnTo>
                  <a:lnTo>
                    <a:pt x="210" y="0"/>
                  </a:lnTo>
                  <a:lnTo>
                    <a:pt x="404" y="751"/>
                  </a:lnTo>
                  <a:lnTo>
                    <a:pt x="615" y="0"/>
                  </a:lnTo>
                  <a:lnTo>
                    <a:pt x="786" y="0"/>
                  </a:lnTo>
                  <a:lnTo>
                    <a:pt x="998" y="751"/>
                  </a:lnTo>
                  <a:lnTo>
                    <a:pt x="1192" y="0"/>
                  </a:lnTo>
                  <a:lnTo>
                    <a:pt x="1402" y="0"/>
                  </a:lnTo>
                  <a:lnTo>
                    <a:pt x="1118" y="1013"/>
                  </a:lnTo>
                  <a:lnTo>
                    <a:pt x="891" y="1013"/>
                  </a:lnTo>
                  <a:lnTo>
                    <a:pt x="700" y="344"/>
                  </a:lnTo>
                  <a:lnTo>
                    <a:pt x="511" y="1013"/>
                  </a:lnTo>
                  <a:lnTo>
                    <a:pt x="284" y="10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4" name="Freeform 30"/>
            <p:cNvSpPr>
              <a:spLocks noEditPoints="1"/>
            </p:cNvSpPr>
            <p:nvPr/>
          </p:nvSpPr>
          <p:spPr bwMode="auto">
            <a:xfrm>
              <a:off x="14058900" y="11534776"/>
              <a:ext cx="257175" cy="257175"/>
            </a:xfrm>
            <a:custGeom>
              <a:avLst/>
              <a:gdLst>
                <a:gd name="T0" fmla="*/ 381 w 765"/>
                <a:gd name="T1" fmla="*/ 764 h 764"/>
                <a:gd name="T2" fmla="*/ 110 w 765"/>
                <a:gd name="T3" fmla="*/ 654 h 764"/>
                <a:gd name="T4" fmla="*/ 0 w 765"/>
                <a:gd name="T5" fmla="*/ 382 h 764"/>
                <a:gd name="T6" fmla="*/ 110 w 765"/>
                <a:gd name="T7" fmla="*/ 112 h 764"/>
                <a:gd name="T8" fmla="*/ 381 w 765"/>
                <a:gd name="T9" fmla="*/ 0 h 764"/>
                <a:gd name="T10" fmla="*/ 653 w 765"/>
                <a:gd name="T11" fmla="*/ 112 h 764"/>
                <a:gd name="T12" fmla="*/ 765 w 765"/>
                <a:gd name="T13" fmla="*/ 382 h 764"/>
                <a:gd name="T14" fmla="*/ 653 w 765"/>
                <a:gd name="T15" fmla="*/ 654 h 764"/>
                <a:gd name="T16" fmla="*/ 381 w 765"/>
                <a:gd name="T17" fmla="*/ 764 h 764"/>
                <a:gd name="T18" fmla="*/ 381 w 765"/>
                <a:gd name="T19" fmla="*/ 581 h 764"/>
                <a:gd name="T20" fmla="*/ 381 w 765"/>
                <a:gd name="T21" fmla="*/ 581 h 764"/>
                <a:gd name="T22" fmla="*/ 522 w 765"/>
                <a:gd name="T23" fmla="*/ 525 h 764"/>
                <a:gd name="T24" fmla="*/ 578 w 765"/>
                <a:gd name="T25" fmla="*/ 382 h 764"/>
                <a:gd name="T26" fmla="*/ 522 w 765"/>
                <a:gd name="T27" fmla="*/ 239 h 764"/>
                <a:gd name="T28" fmla="*/ 381 w 765"/>
                <a:gd name="T29" fmla="*/ 182 h 764"/>
                <a:gd name="T30" fmla="*/ 241 w 765"/>
                <a:gd name="T31" fmla="*/ 239 h 764"/>
                <a:gd name="T32" fmla="*/ 186 w 765"/>
                <a:gd name="T33" fmla="*/ 382 h 764"/>
                <a:gd name="T34" fmla="*/ 241 w 765"/>
                <a:gd name="T35" fmla="*/ 525 h 764"/>
                <a:gd name="T36" fmla="*/ 381 w 765"/>
                <a:gd name="T37" fmla="*/ 581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5" h="764">
                  <a:moveTo>
                    <a:pt x="381" y="764"/>
                  </a:moveTo>
                  <a:cubicBezTo>
                    <a:pt x="275" y="764"/>
                    <a:pt x="183" y="728"/>
                    <a:pt x="110" y="654"/>
                  </a:cubicBezTo>
                  <a:cubicBezTo>
                    <a:pt x="36" y="580"/>
                    <a:pt x="0" y="489"/>
                    <a:pt x="0" y="382"/>
                  </a:cubicBezTo>
                  <a:cubicBezTo>
                    <a:pt x="0" y="275"/>
                    <a:pt x="36" y="185"/>
                    <a:pt x="110" y="112"/>
                  </a:cubicBezTo>
                  <a:cubicBezTo>
                    <a:pt x="183" y="38"/>
                    <a:pt x="275" y="0"/>
                    <a:pt x="381" y="0"/>
                  </a:cubicBezTo>
                  <a:cubicBezTo>
                    <a:pt x="489" y="0"/>
                    <a:pt x="580" y="38"/>
                    <a:pt x="653" y="112"/>
                  </a:cubicBezTo>
                  <a:cubicBezTo>
                    <a:pt x="727" y="185"/>
                    <a:pt x="765" y="275"/>
                    <a:pt x="765" y="382"/>
                  </a:cubicBezTo>
                  <a:cubicBezTo>
                    <a:pt x="765" y="489"/>
                    <a:pt x="727" y="580"/>
                    <a:pt x="653" y="654"/>
                  </a:cubicBezTo>
                  <a:cubicBezTo>
                    <a:pt x="580" y="728"/>
                    <a:pt x="489" y="764"/>
                    <a:pt x="381" y="764"/>
                  </a:cubicBezTo>
                  <a:close/>
                  <a:moveTo>
                    <a:pt x="381" y="581"/>
                  </a:moveTo>
                  <a:lnTo>
                    <a:pt x="381" y="581"/>
                  </a:lnTo>
                  <a:cubicBezTo>
                    <a:pt x="438" y="581"/>
                    <a:pt x="484" y="563"/>
                    <a:pt x="522" y="525"/>
                  </a:cubicBezTo>
                  <a:cubicBezTo>
                    <a:pt x="559" y="487"/>
                    <a:pt x="578" y="440"/>
                    <a:pt x="578" y="382"/>
                  </a:cubicBezTo>
                  <a:cubicBezTo>
                    <a:pt x="578" y="324"/>
                    <a:pt x="559" y="276"/>
                    <a:pt x="522" y="239"/>
                  </a:cubicBezTo>
                  <a:cubicBezTo>
                    <a:pt x="484" y="201"/>
                    <a:pt x="438" y="182"/>
                    <a:pt x="381" y="182"/>
                  </a:cubicBezTo>
                  <a:cubicBezTo>
                    <a:pt x="325" y="182"/>
                    <a:pt x="279" y="201"/>
                    <a:pt x="241" y="239"/>
                  </a:cubicBezTo>
                  <a:cubicBezTo>
                    <a:pt x="205" y="276"/>
                    <a:pt x="186" y="324"/>
                    <a:pt x="186" y="382"/>
                  </a:cubicBezTo>
                  <a:cubicBezTo>
                    <a:pt x="186" y="440"/>
                    <a:pt x="205" y="487"/>
                    <a:pt x="241" y="525"/>
                  </a:cubicBezTo>
                  <a:cubicBezTo>
                    <a:pt x="279" y="563"/>
                    <a:pt x="325" y="581"/>
                    <a:pt x="381" y="5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5" name="Freeform 31"/>
            <p:cNvSpPr>
              <a:spLocks/>
            </p:cNvSpPr>
            <p:nvPr/>
          </p:nvSpPr>
          <p:spPr bwMode="auto">
            <a:xfrm>
              <a:off x="14360525" y="11536363"/>
              <a:ext cx="136525" cy="249238"/>
            </a:xfrm>
            <a:custGeom>
              <a:avLst/>
              <a:gdLst>
                <a:gd name="T0" fmla="*/ 187 w 407"/>
                <a:gd name="T1" fmla="*/ 139 h 738"/>
                <a:gd name="T2" fmla="*/ 407 w 407"/>
                <a:gd name="T3" fmla="*/ 0 h 738"/>
                <a:gd name="T4" fmla="*/ 407 w 407"/>
                <a:gd name="T5" fmla="*/ 208 h 738"/>
                <a:gd name="T6" fmla="*/ 254 w 407"/>
                <a:gd name="T7" fmla="*/ 243 h 738"/>
                <a:gd name="T8" fmla="*/ 187 w 407"/>
                <a:gd name="T9" fmla="*/ 392 h 738"/>
                <a:gd name="T10" fmla="*/ 187 w 407"/>
                <a:gd name="T11" fmla="*/ 738 h 738"/>
                <a:gd name="T12" fmla="*/ 0 w 407"/>
                <a:gd name="T13" fmla="*/ 738 h 738"/>
                <a:gd name="T14" fmla="*/ 0 w 407"/>
                <a:gd name="T15" fmla="*/ 14 h 738"/>
                <a:gd name="T16" fmla="*/ 187 w 407"/>
                <a:gd name="T17" fmla="*/ 14 h 738"/>
                <a:gd name="T18" fmla="*/ 187 w 407"/>
                <a:gd name="T19" fmla="*/ 13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7" h="738">
                  <a:moveTo>
                    <a:pt x="187" y="139"/>
                  </a:moveTo>
                  <a:cubicBezTo>
                    <a:pt x="222" y="46"/>
                    <a:pt x="308" y="0"/>
                    <a:pt x="407" y="0"/>
                  </a:cubicBezTo>
                  <a:lnTo>
                    <a:pt x="407" y="208"/>
                  </a:lnTo>
                  <a:cubicBezTo>
                    <a:pt x="350" y="201"/>
                    <a:pt x="298" y="212"/>
                    <a:pt x="254" y="243"/>
                  </a:cubicBezTo>
                  <a:cubicBezTo>
                    <a:pt x="209" y="273"/>
                    <a:pt x="187" y="322"/>
                    <a:pt x="187" y="392"/>
                  </a:cubicBezTo>
                  <a:lnTo>
                    <a:pt x="187" y="738"/>
                  </a:lnTo>
                  <a:lnTo>
                    <a:pt x="0" y="738"/>
                  </a:lnTo>
                  <a:lnTo>
                    <a:pt x="0" y="14"/>
                  </a:lnTo>
                  <a:lnTo>
                    <a:pt x="187" y="14"/>
                  </a:lnTo>
                  <a:lnTo>
                    <a:pt x="187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6" name="Freeform 32"/>
            <p:cNvSpPr>
              <a:spLocks/>
            </p:cNvSpPr>
            <p:nvPr/>
          </p:nvSpPr>
          <p:spPr bwMode="auto">
            <a:xfrm>
              <a:off x="14543088" y="11444288"/>
              <a:ext cx="225425" cy="341313"/>
            </a:xfrm>
            <a:custGeom>
              <a:avLst/>
              <a:gdLst>
                <a:gd name="T0" fmla="*/ 667 w 667"/>
                <a:gd name="T1" fmla="*/ 1013 h 1013"/>
                <a:gd name="T2" fmla="*/ 450 w 667"/>
                <a:gd name="T3" fmla="*/ 1013 h 1013"/>
                <a:gd name="T4" fmla="*/ 187 w 667"/>
                <a:gd name="T5" fmla="*/ 684 h 1013"/>
                <a:gd name="T6" fmla="*/ 187 w 667"/>
                <a:gd name="T7" fmla="*/ 1013 h 1013"/>
                <a:gd name="T8" fmla="*/ 0 w 667"/>
                <a:gd name="T9" fmla="*/ 1013 h 1013"/>
                <a:gd name="T10" fmla="*/ 0 w 667"/>
                <a:gd name="T11" fmla="*/ 0 h 1013"/>
                <a:gd name="T12" fmla="*/ 187 w 667"/>
                <a:gd name="T13" fmla="*/ 0 h 1013"/>
                <a:gd name="T14" fmla="*/ 187 w 667"/>
                <a:gd name="T15" fmla="*/ 608 h 1013"/>
                <a:gd name="T16" fmla="*/ 436 w 667"/>
                <a:gd name="T17" fmla="*/ 289 h 1013"/>
                <a:gd name="T18" fmla="*/ 658 w 667"/>
                <a:gd name="T19" fmla="*/ 289 h 1013"/>
                <a:gd name="T20" fmla="*/ 368 w 667"/>
                <a:gd name="T21" fmla="*/ 647 h 1013"/>
                <a:gd name="T22" fmla="*/ 667 w 667"/>
                <a:gd name="T23" fmla="*/ 1013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7" h="1013">
                  <a:moveTo>
                    <a:pt x="667" y="1013"/>
                  </a:moveTo>
                  <a:lnTo>
                    <a:pt x="450" y="1013"/>
                  </a:lnTo>
                  <a:lnTo>
                    <a:pt x="187" y="684"/>
                  </a:lnTo>
                  <a:lnTo>
                    <a:pt x="187" y="1013"/>
                  </a:lnTo>
                  <a:lnTo>
                    <a:pt x="0" y="1013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187" y="608"/>
                  </a:lnTo>
                  <a:lnTo>
                    <a:pt x="436" y="289"/>
                  </a:lnTo>
                  <a:lnTo>
                    <a:pt x="658" y="289"/>
                  </a:lnTo>
                  <a:lnTo>
                    <a:pt x="368" y="647"/>
                  </a:lnTo>
                  <a:lnTo>
                    <a:pt x="667" y="10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7" name="Freeform 33"/>
            <p:cNvSpPr>
              <a:spLocks noEditPoints="1"/>
            </p:cNvSpPr>
            <p:nvPr/>
          </p:nvSpPr>
          <p:spPr bwMode="auto">
            <a:xfrm>
              <a:off x="14790738" y="11685588"/>
              <a:ext cx="111125" cy="109538"/>
            </a:xfrm>
            <a:custGeom>
              <a:avLst/>
              <a:gdLst>
                <a:gd name="T0" fmla="*/ 0 w 327"/>
                <a:gd name="T1" fmla="*/ 163 h 325"/>
                <a:gd name="T2" fmla="*/ 164 w 327"/>
                <a:gd name="T3" fmla="*/ 0 h 325"/>
                <a:gd name="T4" fmla="*/ 327 w 327"/>
                <a:gd name="T5" fmla="*/ 162 h 325"/>
                <a:gd name="T6" fmla="*/ 164 w 327"/>
                <a:gd name="T7" fmla="*/ 325 h 325"/>
                <a:gd name="T8" fmla="*/ 0 w 327"/>
                <a:gd name="T9" fmla="*/ 163 h 325"/>
                <a:gd name="T10" fmla="*/ 298 w 327"/>
                <a:gd name="T11" fmla="*/ 162 h 325"/>
                <a:gd name="T12" fmla="*/ 298 w 327"/>
                <a:gd name="T13" fmla="*/ 162 h 325"/>
                <a:gd name="T14" fmla="*/ 164 w 327"/>
                <a:gd name="T15" fmla="*/ 26 h 325"/>
                <a:gd name="T16" fmla="*/ 30 w 327"/>
                <a:gd name="T17" fmla="*/ 163 h 325"/>
                <a:gd name="T18" fmla="*/ 164 w 327"/>
                <a:gd name="T19" fmla="*/ 299 h 325"/>
                <a:gd name="T20" fmla="*/ 298 w 327"/>
                <a:gd name="T21" fmla="*/ 162 h 325"/>
                <a:gd name="T22" fmla="*/ 108 w 327"/>
                <a:gd name="T23" fmla="*/ 80 h 325"/>
                <a:gd name="T24" fmla="*/ 108 w 327"/>
                <a:gd name="T25" fmla="*/ 80 h 325"/>
                <a:gd name="T26" fmla="*/ 164 w 327"/>
                <a:gd name="T27" fmla="*/ 80 h 325"/>
                <a:gd name="T28" fmla="*/ 226 w 327"/>
                <a:gd name="T29" fmla="*/ 129 h 325"/>
                <a:gd name="T30" fmla="*/ 226 w 327"/>
                <a:gd name="T31" fmla="*/ 129 h 325"/>
                <a:gd name="T32" fmla="*/ 193 w 327"/>
                <a:gd name="T33" fmla="*/ 173 h 325"/>
                <a:gd name="T34" fmla="*/ 236 w 327"/>
                <a:gd name="T35" fmla="*/ 241 h 325"/>
                <a:gd name="T36" fmla="*/ 199 w 327"/>
                <a:gd name="T37" fmla="*/ 241 h 325"/>
                <a:gd name="T38" fmla="*/ 160 w 327"/>
                <a:gd name="T39" fmla="*/ 179 h 325"/>
                <a:gd name="T40" fmla="*/ 143 w 327"/>
                <a:gd name="T41" fmla="*/ 179 h 325"/>
                <a:gd name="T42" fmla="*/ 143 w 327"/>
                <a:gd name="T43" fmla="*/ 241 h 325"/>
                <a:gd name="T44" fmla="*/ 108 w 327"/>
                <a:gd name="T45" fmla="*/ 241 h 325"/>
                <a:gd name="T46" fmla="*/ 108 w 327"/>
                <a:gd name="T47" fmla="*/ 80 h 325"/>
                <a:gd name="T48" fmla="*/ 164 w 327"/>
                <a:gd name="T49" fmla="*/ 154 h 325"/>
                <a:gd name="T50" fmla="*/ 164 w 327"/>
                <a:gd name="T51" fmla="*/ 154 h 325"/>
                <a:gd name="T52" fmla="*/ 192 w 327"/>
                <a:gd name="T53" fmla="*/ 131 h 325"/>
                <a:gd name="T54" fmla="*/ 192 w 327"/>
                <a:gd name="T55" fmla="*/ 130 h 325"/>
                <a:gd name="T56" fmla="*/ 164 w 327"/>
                <a:gd name="T57" fmla="*/ 107 h 325"/>
                <a:gd name="T58" fmla="*/ 143 w 327"/>
                <a:gd name="T59" fmla="*/ 107 h 325"/>
                <a:gd name="T60" fmla="*/ 143 w 327"/>
                <a:gd name="T61" fmla="*/ 154 h 325"/>
                <a:gd name="T62" fmla="*/ 164 w 327"/>
                <a:gd name="T63" fmla="*/ 15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7" h="325">
                  <a:moveTo>
                    <a:pt x="0" y="163"/>
                  </a:moveTo>
                  <a:cubicBezTo>
                    <a:pt x="0" y="73"/>
                    <a:pt x="72" y="0"/>
                    <a:pt x="164" y="0"/>
                  </a:cubicBezTo>
                  <a:cubicBezTo>
                    <a:pt x="256" y="0"/>
                    <a:pt x="327" y="72"/>
                    <a:pt x="327" y="162"/>
                  </a:cubicBezTo>
                  <a:cubicBezTo>
                    <a:pt x="327" y="254"/>
                    <a:pt x="255" y="325"/>
                    <a:pt x="164" y="325"/>
                  </a:cubicBezTo>
                  <a:cubicBezTo>
                    <a:pt x="73" y="325"/>
                    <a:pt x="0" y="255"/>
                    <a:pt x="0" y="163"/>
                  </a:cubicBezTo>
                  <a:close/>
                  <a:moveTo>
                    <a:pt x="298" y="162"/>
                  </a:moveTo>
                  <a:lnTo>
                    <a:pt x="298" y="162"/>
                  </a:lnTo>
                  <a:cubicBezTo>
                    <a:pt x="298" y="82"/>
                    <a:pt x="242" y="26"/>
                    <a:pt x="164" y="26"/>
                  </a:cubicBezTo>
                  <a:cubicBezTo>
                    <a:pt x="86" y="26"/>
                    <a:pt x="30" y="83"/>
                    <a:pt x="30" y="163"/>
                  </a:cubicBezTo>
                  <a:cubicBezTo>
                    <a:pt x="30" y="244"/>
                    <a:pt x="89" y="299"/>
                    <a:pt x="164" y="299"/>
                  </a:cubicBezTo>
                  <a:cubicBezTo>
                    <a:pt x="239" y="299"/>
                    <a:pt x="298" y="243"/>
                    <a:pt x="298" y="162"/>
                  </a:cubicBezTo>
                  <a:close/>
                  <a:moveTo>
                    <a:pt x="108" y="80"/>
                  </a:moveTo>
                  <a:lnTo>
                    <a:pt x="108" y="80"/>
                  </a:lnTo>
                  <a:lnTo>
                    <a:pt x="164" y="80"/>
                  </a:lnTo>
                  <a:cubicBezTo>
                    <a:pt x="202" y="80"/>
                    <a:pt x="226" y="95"/>
                    <a:pt x="226" y="129"/>
                  </a:cubicBezTo>
                  <a:lnTo>
                    <a:pt x="226" y="129"/>
                  </a:lnTo>
                  <a:cubicBezTo>
                    <a:pt x="226" y="154"/>
                    <a:pt x="212" y="167"/>
                    <a:pt x="193" y="173"/>
                  </a:cubicBezTo>
                  <a:lnTo>
                    <a:pt x="236" y="241"/>
                  </a:lnTo>
                  <a:lnTo>
                    <a:pt x="199" y="241"/>
                  </a:lnTo>
                  <a:lnTo>
                    <a:pt x="160" y="179"/>
                  </a:lnTo>
                  <a:lnTo>
                    <a:pt x="143" y="179"/>
                  </a:lnTo>
                  <a:lnTo>
                    <a:pt x="143" y="241"/>
                  </a:lnTo>
                  <a:lnTo>
                    <a:pt x="108" y="241"/>
                  </a:lnTo>
                  <a:lnTo>
                    <a:pt x="108" y="80"/>
                  </a:lnTo>
                  <a:close/>
                  <a:moveTo>
                    <a:pt x="164" y="154"/>
                  </a:moveTo>
                  <a:lnTo>
                    <a:pt x="164" y="154"/>
                  </a:lnTo>
                  <a:cubicBezTo>
                    <a:pt x="182" y="154"/>
                    <a:pt x="192" y="146"/>
                    <a:pt x="192" y="131"/>
                  </a:cubicBezTo>
                  <a:lnTo>
                    <a:pt x="192" y="130"/>
                  </a:lnTo>
                  <a:cubicBezTo>
                    <a:pt x="192" y="113"/>
                    <a:pt x="181" y="107"/>
                    <a:pt x="164" y="107"/>
                  </a:cubicBezTo>
                  <a:lnTo>
                    <a:pt x="143" y="107"/>
                  </a:lnTo>
                  <a:lnTo>
                    <a:pt x="143" y="154"/>
                  </a:lnTo>
                  <a:lnTo>
                    <a:pt x="164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8" name="Freeform 34"/>
            <p:cNvSpPr>
              <a:spLocks/>
            </p:cNvSpPr>
            <p:nvPr/>
          </p:nvSpPr>
          <p:spPr bwMode="auto">
            <a:xfrm>
              <a:off x="13611225" y="7491413"/>
              <a:ext cx="219075" cy="381000"/>
            </a:xfrm>
            <a:custGeom>
              <a:avLst/>
              <a:gdLst>
                <a:gd name="T0" fmla="*/ 653 w 653"/>
                <a:gd name="T1" fmla="*/ 917 h 1130"/>
                <a:gd name="T2" fmla="*/ 653 w 653"/>
                <a:gd name="T3" fmla="*/ 1130 h 1130"/>
                <a:gd name="T4" fmla="*/ 0 w 653"/>
                <a:gd name="T5" fmla="*/ 1130 h 1130"/>
                <a:gd name="T6" fmla="*/ 0 w 653"/>
                <a:gd name="T7" fmla="*/ 0 h 1130"/>
                <a:gd name="T8" fmla="*/ 222 w 653"/>
                <a:gd name="T9" fmla="*/ 0 h 1130"/>
                <a:gd name="T10" fmla="*/ 222 w 653"/>
                <a:gd name="T11" fmla="*/ 917 h 1130"/>
                <a:gd name="T12" fmla="*/ 653 w 653"/>
                <a:gd name="T13" fmla="*/ 917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3" h="1130">
                  <a:moveTo>
                    <a:pt x="653" y="917"/>
                  </a:moveTo>
                  <a:lnTo>
                    <a:pt x="653" y="1130"/>
                  </a:lnTo>
                  <a:lnTo>
                    <a:pt x="0" y="1130"/>
                  </a:lnTo>
                  <a:lnTo>
                    <a:pt x="0" y="0"/>
                  </a:lnTo>
                  <a:lnTo>
                    <a:pt x="222" y="0"/>
                  </a:lnTo>
                  <a:lnTo>
                    <a:pt x="222" y="917"/>
                  </a:lnTo>
                  <a:lnTo>
                    <a:pt x="653" y="917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7" name="Freeform 35"/>
            <p:cNvSpPr>
              <a:spLocks noEditPoints="1"/>
            </p:cNvSpPr>
            <p:nvPr/>
          </p:nvSpPr>
          <p:spPr bwMode="auto">
            <a:xfrm>
              <a:off x="13843000" y="7593013"/>
              <a:ext cx="287338" cy="287338"/>
            </a:xfrm>
            <a:custGeom>
              <a:avLst/>
              <a:gdLst>
                <a:gd name="T0" fmla="*/ 0 w 854"/>
                <a:gd name="T1" fmla="*/ 426 h 852"/>
                <a:gd name="T2" fmla="*/ 426 w 854"/>
                <a:gd name="T3" fmla="*/ 0 h 852"/>
                <a:gd name="T4" fmla="*/ 854 w 854"/>
                <a:gd name="T5" fmla="*/ 426 h 852"/>
                <a:gd name="T6" fmla="*/ 426 w 854"/>
                <a:gd name="T7" fmla="*/ 852 h 852"/>
                <a:gd name="T8" fmla="*/ 0 w 854"/>
                <a:gd name="T9" fmla="*/ 426 h 852"/>
                <a:gd name="T10" fmla="*/ 645 w 854"/>
                <a:gd name="T11" fmla="*/ 426 h 852"/>
                <a:gd name="T12" fmla="*/ 645 w 854"/>
                <a:gd name="T13" fmla="*/ 426 h 852"/>
                <a:gd name="T14" fmla="*/ 426 w 854"/>
                <a:gd name="T15" fmla="*/ 203 h 852"/>
                <a:gd name="T16" fmla="*/ 208 w 854"/>
                <a:gd name="T17" fmla="*/ 426 h 852"/>
                <a:gd name="T18" fmla="*/ 426 w 854"/>
                <a:gd name="T19" fmla="*/ 648 h 852"/>
                <a:gd name="T20" fmla="*/ 645 w 854"/>
                <a:gd name="T21" fmla="*/ 426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4" h="852">
                  <a:moveTo>
                    <a:pt x="0" y="426"/>
                  </a:moveTo>
                  <a:cubicBezTo>
                    <a:pt x="0" y="185"/>
                    <a:pt x="189" y="0"/>
                    <a:pt x="426" y="0"/>
                  </a:cubicBezTo>
                  <a:cubicBezTo>
                    <a:pt x="663" y="0"/>
                    <a:pt x="854" y="185"/>
                    <a:pt x="854" y="426"/>
                  </a:cubicBezTo>
                  <a:cubicBezTo>
                    <a:pt x="854" y="666"/>
                    <a:pt x="663" y="852"/>
                    <a:pt x="426" y="852"/>
                  </a:cubicBezTo>
                  <a:cubicBezTo>
                    <a:pt x="189" y="852"/>
                    <a:pt x="0" y="666"/>
                    <a:pt x="0" y="426"/>
                  </a:cubicBezTo>
                  <a:close/>
                  <a:moveTo>
                    <a:pt x="645" y="426"/>
                  </a:moveTo>
                  <a:lnTo>
                    <a:pt x="645" y="426"/>
                  </a:lnTo>
                  <a:cubicBezTo>
                    <a:pt x="645" y="295"/>
                    <a:pt x="550" y="203"/>
                    <a:pt x="426" y="203"/>
                  </a:cubicBezTo>
                  <a:cubicBezTo>
                    <a:pt x="303" y="203"/>
                    <a:pt x="208" y="295"/>
                    <a:pt x="208" y="426"/>
                  </a:cubicBezTo>
                  <a:cubicBezTo>
                    <a:pt x="208" y="556"/>
                    <a:pt x="303" y="648"/>
                    <a:pt x="426" y="648"/>
                  </a:cubicBezTo>
                  <a:cubicBezTo>
                    <a:pt x="550" y="648"/>
                    <a:pt x="645" y="556"/>
                    <a:pt x="645" y="42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8" name="Freeform 36"/>
            <p:cNvSpPr>
              <a:spLocks/>
            </p:cNvSpPr>
            <p:nvPr/>
          </p:nvSpPr>
          <p:spPr bwMode="auto">
            <a:xfrm>
              <a:off x="14147800" y="7593013"/>
              <a:ext cx="223838" cy="287338"/>
            </a:xfrm>
            <a:custGeom>
              <a:avLst/>
              <a:gdLst>
                <a:gd name="T0" fmla="*/ 664 w 664"/>
                <a:gd name="T1" fmla="*/ 594 h 852"/>
                <a:gd name="T2" fmla="*/ 339 w 664"/>
                <a:gd name="T3" fmla="*/ 852 h 852"/>
                <a:gd name="T4" fmla="*/ 0 w 664"/>
                <a:gd name="T5" fmla="*/ 660 h 852"/>
                <a:gd name="T6" fmla="*/ 181 w 664"/>
                <a:gd name="T7" fmla="*/ 558 h 852"/>
                <a:gd name="T8" fmla="*/ 339 w 664"/>
                <a:gd name="T9" fmla="*/ 663 h 852"/>
                <a:gd name="T10" fmla="*/ 451 w 664"/>
                <a:gd name="T11" fmla="*/ 594 h 852"/>
                <a:gd name="T12" fmla="*/ 34 w 664"/>
                <a:gd name="T13" fmla="*/ 256 h 852"/>
                <a:gd name="T14" fmla="*/ 341 w 664"/>
                <a:gd name="T15" fmla="*/ 0 h 852"/>
                <a:gd name="T16" fmla="*/ 648 w 664"/>
                <a:gd name="T17" fmla="*/ 171 h 852"/>
                <a:gd name="T18" fmla="*/ 470 w 664"/>
                <a:gd name="T19" fmla="*/ 268 h 852"/>
                <a:gd name="T20" fmla="*/ 341 w 664"/>
                <a:gd name="T21" fmla="*/ 185 h 852"/>
                <a:gd name="T22" fmla="*/ 247 w 664"/>
                <a:gd name="T23" fmla="*/ 251 h 852"/>
                <a:gd name="T24" fmla="*/ 664 w 664"/>
                <a:gd name="T25" fmla="*/ 594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4" h="852">
                  <a:moveTo>
                    <a:pt x="664" y="594"/>
                  </a:moveTo>
                  <a:cubicBezTo>
                    <a:pt x="664" y="768"/>
                    <a:pt x="512" y="852"/>
                    <a:pt x="339" y="852"/>
                  </a:cubicBezTo>
                  <a:cubicBezTo>
                    <a:pt x="178" y="852"/>
                    <a:pt x="59" y="784"/>
                    <a:pt x="0" y="660"/>
                  </a:cubicBezTo>
                  <a:lnTo>
                    <a:pt x="181" y="558"/>
                  </a:lnTo>
                  <a:cubicBezTo>
                    <a:pt x="204" y="624"/>
                    <a:pt x="259" y="663"/>
                    <a:pt x="339" y="663"/>
                  </a:cubicBezTo>
                  <a:cubicBezTo>
                    <a:pt x="406" y="663"/>
                    <a:pt x="451" y="640"/>
                    <a:pt x="451" y="594"/>
                  </a:cubicBezTo>
                  <a:cubicBezTo>
                    <a:pt x="451" y="476"/>
                    <a:pt x="34" y="540"/>
                    <a:pt x="34" y="256"/>
                  </a:cubicBezTo>
                  <a:cubicBezTo>
                    <a:pt x="34" y="92"/>
                    <a:pt x="175" y="0"/>
                    <a:pt x="341" y="0"/>
                  </a:cubicBezTo>
                  <a:cubicBezTo>
                    <a:pt x="472" y="0"/>
                    <a:pt x="585" y="59"/>
                    <a:pt x="648" y="171"/>
                  </a:cubicBezTo>
                  <a:lnTo>
                    <a:pt x="470" y="268"/>
                  </a:lnTo>
                  <a:cubicBezTo>
                    <a:pt x="446" y="216"/>
                    <a:pt x="401" y="185"/>
                    <a:pt x="341" y="185"/>
                  </a:cubicBezTo>
                  <a:cubicBezTo>
                    <a:pt x="289" y="185"/>
                    <a:pt x="247" y="208"/>
                    <a:pt x="247" y="251"/>
                  </a:cubicBezTo>
                  <a:cubicBezTo>
                    <a:pt x="247" y="371"/>
                    <a:pt x="664" y="297"/>
                    <a:pt x="664" y="59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9" name="Freeform 37"/>
            <p:cNvSpPr>
              <a:spLocks/>
            </p:cNvSpPr>
            <p:nvPr/>
          </p:nvSpPr>
          <p:spPr bwMode="auto">
            <a:xfrm>
              <a:off x="14543088" y="7491413"/>
              <a:ext cx="373063" cy="381000"/>
            </a:xfrm>
            <a:custGeom>
              <a:avLst/>
              <a:gdLst>
                <a:gd name="T0" fmla="*/ 1106 w 1106"/>
                <a:gd name="T1" fmla="*/ 1130 h 1130"/>
                <a:gd name="T2" fmla="*/ 885 w 1106"/>
                <a:gd name="T3" fmla="*/ 1130 h 1130"/>
                <a:gd name="T4" fmla="*/ 885 w 1106"/>
                <a:gd name="T5" fmla="*/ 397 h 1130"/>
                <a:gd name="T6" fmla="*/ 567 w 1106"/>
                <a:gd name="T7" fmla="*/ 922 h 1130"/>
                <a:gd name="T8" fmla="*/ 541 w 1106"/>
                <a:gd name="T9" fmla="*/ 922 h 1130"/>
                <a:gd name="T10" fmla="*/ 223 w 1106"/>
                <a:gd name="T11" fmla="*/ 399 h 1130"/>
                <a:gd name="T12" fmla="*/ 223 w 1106"/>
                <a:gd name="T13" fmla="*/ 1130 h 1130"/>
                <a:gd name="T14" fmla="*/ 0 w 1106"/>
                <a:gd name="T15" fmla="*/ 1130 h 1130"/>
                <a:gd name="T16" fmla="*/ 0 w 1106"/>
                <a:gd name="T17" fmla="*/ 0 h 1130"/>
                <a:gd name="T18" fmla="*/ 230 w 1106"/>
                <a:gd name="T19" fmla="*/ 0 h 1130"/>
                <a:gd name="T20" fmla="*/ 554 w 1106"/>
                <a:gd name="T21" fmla="*/ 535 h 1130"/>
                <a:gd name="T22" fmla="*/ 877 w 1106"/>
                <a:gd name="T23" fmla="*/ 0 h 1130"/>
                <a:gd name="T24" fmla="*/ 1106 w 1106"/>
                <a:gd name="T25" fmla="*/ 0 h 1130"/>
                <a:gd name="T26" fmla="*/ 1106 w 1106"/>
                <a:gd name="T27" fmla="*/ 1130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6" h="1130">
                  <a:moveTo>
                    <a:pt x="1106" y="1130"/>
                  </a:moveTo>
                  <a:lnTo>
                    <a:pt x="885" y="1130"/>
                  </a:lnTo>
                  <a:lnTo>
                    <a:pt x="885" y="397"/>
                  </a:lnTo>
                  <a:lnTo>
                    <a:pt x="567" y="922"/>
                  </a:lnTo>
                  <a:lnTo>
                    <a:pt x="541" y="922"/>
                  </a:lnTo>
                  <a:lnTo>
                    <a:pt x="223" y="399"/>
                  </a:lnTo>
                  <a:lnTo>
                    <a:pt x="223" y="1130"/>
                  </a:lnTo>
                  <a:lnTo>
                    <a:pt x="0" y="1130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554" y="535"/>
                  </a:lnTo>
                  <a:lnTo>
                    <a:pt x="877" y="0"/>
                  </a:lnTo>
                  <a:lnTo>
                    <a:pt x="1106" y="0"/>
                  </a:lnTo>
                  <a:lnTo>
                    <a:pt x="1106" y="113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0" name="Freeform 38"/>
            <p:cNvSpPr>
              <a:spLocks noEditPoints="1"/>
            </p:cNvSpPr>
            <p:nvPr/>
          </p:nvSpPr>
          <p:spPr bwMode="auto">
            <a:xfrm>
              <a:off x="14960600" y="7593013"/>
              <a:ext cx="280988" cy="287338"/>
            </a:xfrm>
            <a:custGeom>
              <a:avLst/>
              <a:gdLst>
                <a:gd name="T0" fmla="*/ 445 w 834"/>
                <a:gd name="T1" fmla="*/ 663 h 852"/>
                <a:gd name="T2" fmla="*/ 626 w 834"/>
                <a:gd name="T3" fmla="*/ 582 h 852"/>
                <a:gd name="T4" fmla="*/ 794 w 834"/>
                <a:gd name="T5" fmla="*/ 679 h 852"/>
                <a:gd name="T6" fmla="*/ 442 w 834"/>
                <a:gd name="T7" fmla="*/ 852 h 852"/>
                <a:gd name="T8" fmla="*/ 0 w 834"/>
                <a:gd name="T9" fmla="*/ 426 h 852"/>
                <a:gd name="T10" fmla="*/ 426 w 834"/>
                <a:gd name="T11" fmla="*/ 0 h 852"/>
                <a:gd name="T12" fmla="*/ 834 w 834"/>
                <a:gd name="T13" fmla="*/ 426 h 852"/>
                <a:gd name="T14" fmla="*/ 826 w 834"/>
                <a:gd name="T15" fmla="*/ 511 h 852"/>
                <a:gd name="T16" fmla="*/ 218 w 834"/>
                <a:gd name="T17" fmla="*/ 511 h 852"/>
                <a:gd name="T18" fmla="*/ 445 w 834"/>
                <a:gd name="T19" fmla="*/ 663 h 852"/>
                <a:gd name="T20" fmla="*/ 626 w 834"/>
                <a:gd name="T21" fmla="*/ 350 h 852"/>
                <a:gd name="T22" fmla="*/ 626 w 834"/>
                <a:gd name="T23" fmla="*/ 350 h 852"/>
                <a:gd name="T24" fmla="*/ 426 w 834"/>
                <a:gd name="T25" fmla="*/ 187 h 852"/>
                <a:gd name="T26" fmla="*/ 214 w 834"/>
                <a:gd name="T27" fmla="*/ 350 h 852"/>
                <a:gd name="T28" fmla="*/ 626 w 834"/>
                <a:gd name="T29" fmla="*/ 35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4" h="852">
                  <a:moveTo>
                    <a:pt x="445" y="663"/>
                  </a:moveTo>
                  <a:cubicBezTo>
                    <a:pt x="526" y="663"/>
                    <a:pt x="590" y="629"/>
                    <a:pt x="626" y="582"/>
                  </a:cubicBezTo>
                  <a:lnTo>
                    <a:pt x="794" y="679"/>
                  </a:lnTo>
                  <a:cubicBezTo>
                    <a:pt x="718" y="789"/>
                    <a:pt x="597" y="852"/>
                    <a:pt x="442" y="852"/>
                  </a:cubicBezTo>
                  <a:cubicBezTo>
                    <a:pt x="171" y="852"/>
                    <a:pt x="0" y="666"/>
                    <a:pt x="0" y="426"/>
                  </a:cubicBezTo>
                  <a:cubicBezTo>
                    <a:pt x="0" y="185"/>
                    <a:pt x="172" y="0"/>
                    <a:pt x="426" y="0"/>
                  </a:cubicBezTo>
                  <a:cubicBezTo>
                    <a:pt x="665" y="0"/>
                    <a:pt x="834" y="188"/>
                    <a:pt x="834" y="426"/>
                  </a:cubicBezTo>
                  <a:cubicBezTo>
                    <a:pt x="834" y="456"/>
                    <a:pt x="831" y="484"/>
                    <a:pt x="826" y="511"/>
                  </a:cubicBezTo>
                  <a:lnTo>
                    <a:pt x="218" y="511"/>
                  </a:lnTo>
                  <a:cubicBezTo>
                    <a:pt x="247" y="618"/>
                    <a:pt x="335" y="663"/>
                    <a:pt x="445" y="663"/>
                  </a:cubicBezTo>
                  <a:close/>
                  <a:moveTo>
                    <a:pt x="626" y="350"/>
                  </a:moveTo>
                  <a:lnTo>
                    <a:pt x="626" y="350"/>
                  </a:lnTo>
                  <a:cubicBezTo>
                    <a:pt x="600" y="234"/>
                    <a:pt x="513" y="187"/>
                    <a:pt x="426" y="187"/>
                  </a:cubicBezTo>
                  <a:cubicBezTo>
                    <a:pt x="314" y="187"/>
                    <a:pt x="239" y="247"/>
                    <a:pt x="214" y="350"/>
                  </a:cubicBezTo>
                  <a:lnTo>
                    <a:pt x="626" y="35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1" name="Freeform 39"/>
            <p:cNvSpPr>
              <a:spLocks noEditPoints="1"/>
            </p:cNvSpPr>
            <p:nvPr/>
          </p:nvSpPr>
          <p:spPr bwMode="auto">
            <a:xfrm>
              <a:off x="15241588" y="7480301"/>
              <a:ext cx="127000" cy="512763"/>
            </a:xfrm>
            <a:custGeom>
              <a:avLst/>
              <a:gdLst>
                <a:gd name="T0" fmla="*/ 143 w 376"/>
                <a:gd name="T1" fmla="*/ 353 h 1520"/>
                <a:gd name="T2" fmla="*/ 352 w 376"/>
                <a:gd name="T3" fmla="*/ 353 h 1520"/>
                <a:gd name="T4" fmla="*/ 352 w 376"/>
                <a:gd name="T5" fmla="*/ 1176 h 1520"/>
                <a:gd name="T6" fmla="*/ 0 w 376"/>
                <a:gd name="T7" fmla="*/ 1506 h 1520"/>
                <a:gd name="T8" fmla="*/ 0 w 376"/>
                <a:gd name="T9" fmla="*/ 1306 h 1520"/>
                <a:gd name="T10" fmla="*/ 143 w 376"/>
                <a:gd name="T11" fmla="*/ 1176 h 1520"/>
                <a:gd name="T12" fmla="*/ 143 w 376"/>
                <a:gd name="T13" fmla="*/ 353 h 1520"/>
                <a:gd name="T14" fmla="*/ 119 w 376"/>
                <a:gd name="T15" fmla="*/ 129 h 1520"/>
                <a:gd name="T16" fmla="*/ 119 w 376"/>
                <a:gd name="T17" fmla="*/ 129 h 1520"/>
                <a:gd name="T18" fmla="*/ 248 w 376"/>
                <a:gd name="T19" fmla="*/ 0 h 1520"/>
                <a:gd name="T20" fmla="*/ 376 w 376"/>
                <a:gd name="T21" fmla="*/ 129 h 1520"/>
                <a:gd name="T22" fmla="*/ 248 w 376"/>
                <a:gd name="T23" fmla="*/ 256 h 1520"/>
                <a:gd name="T24" fmla="*/ 119 w 376"/>
                <a:gd name="T25" fmla="*/ 129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6" h="1520">
                  <a:moveTo>
                    <a:pt x="143" y="353"/>
                  </a:moveTo>
                  <a:lnTo>
                    <a:pt x="352" y="353"/>
                  </a:lnTo>
                  <a:lnTo>
                    <a:pt x="352" y="1176"/>
                  </a:lnTo>
                  <a:cubicBezTo>
                    <a:pt x="352" y="1414"/>
                    <a:pt x="239" y="1520"/>
                    <a:pt x="0" y="1506"/>
                  </a:cubicBezTo>
                  <a:lnTo>
                    <a:pt x="0" y="1306"/>
                  </a:lnTo>
                  <a:cubicBezTo>
                    <a:pt x="98" y="1312"/>
                    <a:pt x="143" y="1275"/>
                    <a:pt x="143" y="1176"/>
                  </a:cubicBezTo>
                  <a:lnTo>
                    <a:pt x="143" y="353"/>
                  </a:lnTo>
                  <a:close/>
                  <a:moveTo>
                    <a:pt x="119" y="129"/>
                  </a:moveTo>
                  <a:lnTo>
                    <a:pt x="119" y="129"/>
                  </a:lnTo>
                  <a:cubicBezTo>
                    <a:pt x="119" y="59"/>
                    <a:pt x="177" y="0"/>
                    <a:pt x="248" y="0"/>
                  </a:cubicBezTo>
                  <a:cubicBezTo>
                    <a:pt x="318" y="0"/>
                    <a:pt x="376" y="59"/>
                    <a:pt x="376" y="129"/>
                  </a:cubicBezTo>
                  <a:cubicBezTo>
                    <a:pt x="376" y="198"/>
                    <a:pt x="318" y="256"/>
                    <a:pt x="248" y="256"/>
                  </a:cubicBezTo>
                  <a:cubicBezTo>
                    <a:pt x="177" y="256"/>
                    <a:pt x="119" y="198"/>
                    <a:pt x="119" y="12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2" name="Freeform 40"/>
            <p:cNvSpPr>
              <a:spLocks noEditPoints="1"/>
            </p:cNvSpPr>
            <p:nvPr/>
          </p:nvSpPr>
          <p:spPr bwMode="auto">
            <a:xfrm>
              <a:off x="15401925" y="7593013"/>
              <a:ext cx="288925" cy="287338"/>
            </a:xfrm>
            <a:custGeom>
              <a:avLst/>
              <a:gdLst>
                <a:gd name="T0" fmla="*/ 0 w 854"/>
                <a:gd name="T1" fmla="*/ 426 h 852"/>
                <a:gd name="T2" fmla="*/ 427 w 854"/>
                <a:gd name="T3" fmla="*/ 0 h 852"/>
                <a:gd name="T4" fmla="*/ 854 w 854"/>
                <a:gd name="T5" fmla="*/ 426 h 852"/>
                <a:gd name="T6" fmla="*/ 427 w 854"/>
                <a:gd name="T7" fmla="*/ 852 h 852"/>
                <a:gd name="T8" fmla="*/ 0 w 854"/>
                <a:gd name="T9" fmla="*/ 426 h 852"/>
                <a:gd name="T10" fmla="*/ 646 w 854"/>
                <a:gd name="T11" fmla="*/ 426 h 852"/>
                <a:gd name="T12" fmla="*/ 646 w 854"/>
                <a:gd name="T13" fmla="*/ 426 h 852"/>
                <a:gd name="T14" fmla="*/ 427 w 854"/>
                <a:gd name="T15" fmla="*/ 203 h 852"/>
                <a:gd name="T16" fmla="*/ 209 w 854"/>
                <a:gd name="T17" fmla="*/ 426 h 852"/>
                <a:gd name="T18" fmla="*/ 427 w 854"/>
                <a:gd name="T19" fmla="*/ 648 h 852"/>
                <a:gd name="T20" fmla="*/ 646 w 854"/>
                <a:gd name="T21" fmla="*/ 426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4" h="852">
                  <a:moveTo>
                    <a:pt x="0" y="426"/>
                  </a:moveTo>
                  <a:cubicBezTo>
                    <a:pt x="0" y="185"/>
                    <a:pt x="189" y="0"/>
                    <a:pt x="427" y="0"/>
                  </a:cubicBezTo>
                  <a:cubicBezTo>
                    <a:pt x="664" y="0"/>
                    <a:pt x="854" y="185"/>
                    <a:pt x="854" y="426"/>
                  </a:cubicBezTo>
                  <a:cubicBezTo>
                    <a:pt x="854" y="666"/>
                    <a:pt x="664" y="852"/>
                    <a:pt x="427" y="852"/>
                  </a:cubicBezTo>
                  <a:cubicBezTo>
                    <a:pt x="189" y="852"/>
                    <a:pt x="0" y="666"/>
                    <a:pt x="0" y="426"/>
                  </a:cubicBezTo>
                  <a:close/>
                  <a:moveTo>
                    <a:pt x="646" y="426"/>
                  </a:moveTo>
                  <a:lnTo>
                    <a:pt x="646" y="426"/>
                  </a:lnTo>
                  <a:cubicBezTo>
                    <a:pt x="646" y="295"/>
                    <a:pt x="551" y="203"/>
                    <a:pt x="427" y="203"/>
                  </a:cubicBezTo>
                  <a:cubicBezTo>
                    <a:pt x="304" y="203"/>
                    <a:pt x="209" y="295"/>
                    <a:pt x="209" y="426"/>
                  </a:cubicBezTo>
                  <a:cubicBezTo>
                    <a:pt x="209" y="556"/>
                    <a:pt x="304" y="648"/>
                    <a:pt x="427" y="648"/>
                  </a:cubicBezTo>
                  <a:cubicBezTo>
                    <a:pt x="551" y="648"/>
                    <a:pt x="646" y="556"/>
                    <a:pt x="646" y="42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3" name="Freeform 41"/>
            <p:cNvSpPr>
              <a:spLocks/>
            </p:cNvSpPr>
            <p:nvPr/>
          </p:nvSpPr>
          <p:spPr bwMode="auto">
            <a:xfrm>
              <a:off x="15732125" y="7594601"/>
              <a:ext cx="152400" cy="277813"/>
            </a:xfrm>
            <a:custGeom>
              <a:avLst/>
              <a:gdLst>
                <a:gd name="T0" fmla="*/ 453 w 453"/>
                <a:gd name="T1" fmla="*/ 0 h 823"/>
                <a:gd name="T2" fmla="*/ 453 w 453"/>
                <a:gd name="T3" fmla="*/ 232 h 823"/>
                <a:gd name="T4" fmla="*/ 208 w 453"/>
                <a:gd name="T5" fmla="*/ 437 h 823"/>
                <a:gd name="T6" fmla="*/ 208 w 453"/>
                <a:gd name="T7" fmla="*/ 823 h 823"/>
                <a:gd name="T8" fmla="*/ 0 w 453"/>
                <a:gd name="T9" fmla="*/ 823 h 823"/>
                <a:gd name="T10" fmla="*/ 0 w 453"/>
                <a:gd name="T11" fmla="*/ 16 h 823"/>
                <a:gd name="T12" fmla="*/ 208 w 453"/>
                <a:gd name="T13" fmla="*/ 16 h 823"/>
                <a:gd name="T14" fmla="*/ 208 w 453"/>
                <a:gd name="T15" fmla="*/ 155 h 823"/>
                <a:gd name="T16" fmla="*/ 453 w 453"/>
                <a:gd name="T17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823">
                  <a:moveTo>
                    <a:pt x="453" y="0"/>
                  </a:moveTo>
                  <a:lnTo>
                    <a:pt x="453" y="232"/>
                  </a:lnTo>
                  <a:cubicBezTo>
                    <a:pt x="345" y="220"/>
                    <a:pt x="208" y="268"/>
                    <a:pt x="208" y="437"/>
                  </a:cubicBezTo>
                  <a:lnTo>
                    <a:pt x="208" y="823"/>
                  </a:lnTo>
                  <a:lnTo>
                    <a:pt x="0" y="823"/>
                  </a:lnTo>
                  <a:lnTo>
                    <a:pt x="0" y="16"/>
                  </a:lnTo>
                  <a:lnTo>
                    <a:pt x="208" y="16"/>
                  </a:lnTo>
                  <a:lnTo>
                    <a:pt x="208" y="155"/>
                  </a:lnTo>
                  <a:cubicBezTo>
                    <a:pt x="250" y="45"/>
                    <a:pt x="352" y="0"/>
                    <a:pt x="45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4" name="Freeform 42"/>
            <p:cNvSpPr>
              <a:spLocks noEditPoints="1"/>
            </p:cNvSpPr>
            <p:nvPr/>
          </p:nvSpPr>
          <p:spPr bwMode="auto">
            <a:xfrm>
              <a:off x="15894050" y="7593013"/>
              <a:ext cx="280988" cy="287338"/>
            </a:xfrm>
            <a:custGeom>
              <a:avLst/>
              <a:gdLst>
                <a:gd name="T0" fmla="*/ 446 w 835"/>
                <a:gd name="T1" fmla="*/ 663 h 852"/>
                <a:gd name="T2" fmla="*/ 626 w 835"/>
                <a:gd name="T3" fmla="*/ 582 h 852"/>
                <a:gd name="T4" fmla="*/ 794 w 835"/>
                <a:gd name="T5" fmla="*/ 679 h 852"/>
                <a:gd name="T6" fmla="*/ 442 w 835"/>
                <a:gd name="T7" fmla="*/ 852 h 852"/>
                <a:gd name="T8" fmla="*/ 0 w 835"/>
                <a:gd name="T9" fmla="*/ 426 h 852"/>
                <a:gd name="T10" fmla="*/ 426 w 835"/>
                <a:gd name="T11" fmla="*/ 0 h 852"/>
                <a:gd name="T12" fmla="*/ 835 w 835"/>
                <a:gd name="T13" fmla="*/ 426 h 852"/>
                <a:gd name="T14" fmla="*/ 827 w 835"/>
                <a:gd name="T15" fmla="*/ 511 h 852"/>
                <a:gd name="T16" fmla="*/ 218 w 835"/>
                <a:gd name="T17" fmla="*/ 511 h 852"/>
                <a:gd name="T18" fmla="*/ 446 w 835"/>
                <a:gd name="T19" fmla="*/ 663 h 852"/>
                <a:gd name="T20" fmla="*/ 626 w 835"/>
                <a:gd name="T21" fmla="*/ 350 h 852"/>
                <a:gd name="T22" fmla="*/ 626 w 835"/>
                <a:gd name="T23" fmla="*/ 350 h 852"/>
                <a:gd name="T24" fmla="*/ 426 w 835"/>
                <a:gd name="T25" fmla="*/ 187 h 852"/>
                <a:gd name="T26" fmla="*/ 215 w 835"/>
                <a:gd name="T27" fmla="*/ 350 h 852"/>
                <a:gd name="T28" fmla="*/ 626 w 835"/>
                <a:gd name="T29" fmla="*/ 35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5" h="852">
                  <a:moveTo>
                    <a:pt x="446" y="663"/>
                  </a:moveTo>
                  <a:cubicBezTo>
                    <a:pt x="526" y="663"/>
                    <a:pt x="591" y="629"/>
                    <a:pt x="626" y="582"/>
                  </a:cubicBezTo>
                  <a:lnTo>
                    <a:pt x="794" y="679"/>
                  </a:lnTo>
                  <a:cubicBezTo>
                    <a:pt x="718" y="789"/>
                    <a:pt x="597" y="852"/>
                    <a:pt x="442" y="852"/>
                  </a:cubicBezTo>
                  <a:cubicBezTo>
                    <a:pt x="171" y="852"/>
                    <a:pt x="0" y="666"/>
                    <a:pt x="0" y="426"/>
                  </a:cubicBezTo>
                  <a:cubicBezTo>
                    <a:pt x="0" y="185"/>
                    <a:pt x="173" y="0"/>
                    <a:pt x="426" y="0"/>
                  </a:cubicBezTo>
                  <a:cubicBezTo>
                    <a:pt x="665" y="0"/>
                    <a:pt x="835" y="188"/>
                    <a:pt x="835" y="426"/>
                  </a:cubicBezTo>
                  <a:cubicBezTo>
                    <a:pt x="835" y="456"/>
                    <a:pt x="831" y="484"/>
                    <a:pt x="827" y="511"/>
                  </a:cubicBezTo>
                  <a:lnTo>
                    <a:pt x="218" y="511"/>
                  </a:lnTo>
                  <a:cubicBezTo>
                    <a:pt x="247" y="618"/>
                    <a:pt x="336" y="663"/>
                    <a:pt x="446" y="663"/>
                  </a:cubicBezTo>
                  <a:close/>
                  <a:moveTo>
                    <a:pt x="626" y="350"/>
                  </a:moveTo>
                  <a:lnTo>
                    <a:pt x="626" y="350"/>
                  </a:lnTo>
                  <a:cubicBezTo>
                    <a:pt x="601" y="234"/>
                    <a:pt x="513" y="187"/>
                    <a:pt x="426" y="187"/>
                  </a:cubicBezTo>
                  <a:cubicBezTo>
                    <a:pt x="315" y="187"/>
                    <a:pt x="239" y="247"/>
                    <a:pt x="215" y="350"/>
                  </a:cubicBezTo>
                  <a:lnTo>
                    <a:pt x="626" y="35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5" name="Freeform 43"/>
            <p:cNvSpPr>
              <a:spLocks/>
            </p:cNvSpPr>
            <p:nvPr/>
          </p:nvSpPr>
          <p:spPr bwMode="auto">
            <a:xfrm>
              <a:off x="16186150" y="7593013"/>
              <a:ext cx="223838" cy="287338"/>
            </a:xfrm>
            <a:custGeom>
              <a:avLst/>
              <a:gdLst>
                <a:gd name="T0" fmla="*/ 664 w 664"/>
                <a:gd name="T1" fmla="*/ 594 h 852"/>
                <a:gd name="T2" fmla="*/ 339 w 664"/>
                <a:gd name="T3" fmla="*/ 852 h 852"/>
                <a:gd name="T4" fmla="*/ 0 w 664"/>
                <a:gd name="T5" fmla="*/ 660 h 852"/>
                <a:gd name="T6" fmla="*/ 181 w 664"/>
                <a:gd name="T7" fmla="*/ 558 h 852"/>
                <a:gd name="T8" fmla="*/ 339 w 664"/>
                <a:gd name="T9" fmla="*/ 663 h 852"/>
                <a:gd name="T10" fmla="*/ 451 w 664"/>
                <a:gd name="T11" fmla="*/ 594 h 852"/>
                <a:gd name="T12" fmla="*/ 34 w 664"/>
                <a:gd name="T13" fmla="*/ 256 h 852"/>
                <a:gd name="T14" fmla="*/ 341 w 664"/>
                <a:gd name="T15" fmla="*/ 0 h 852"/>
                <a:gd name="T16" fmla="*/ 647 w 664"/>
                <a:gd name="T17" fmla="*/ 171 h 852"/>
                <a:gd name="T18" fmla="*/ 470 w 664"/>
                <a:gd name="T19" fmla="*/ 268 h 852"/>
                <a:gd name="T20" fmla="*/ 341 w 664"/>
                <a:gd name="T21" fmla="*/ 185 h 852"/>
                <a:gd name="T22" fmla="*/ 247 w 664"/>
                <a:gd name="T23" fmla="*/ 251 h 852"/>
                <a:gd name="T24" fmla="*/ 664 w 664"/>
                <a:gd name="T25" fmla="*/ 594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4" h="852">
                  <a:moveTo>
                    <a:pt x="664" y="594"/>
                  </a:moveTo>
                  <a:cubicBezTo>
                    <a:pt x="664" y="768"/>
                    <a:pt x="512" y="852"/>
                    <a:pt x="339" y="852"/>
                  </a:cubicBezTo>
                  <a:cubicBezTo>
                    <a:pt x="178" y="852"/>
                    <a:pt x="58" y="784"/>
                    <a:pt x="0" y="660"/>
                  </a:cubicBezTo>
                  <a:lnTo>
                    <a:pt x="181" y="558"/>
                  </a:lnTo>
                  <a:cubicBezTo>
                    <a:pt x="204" y="624"/>
                    <a:pt x="258" y="663"/>
                    <a:pt x="339" y="663"/>
                  </a:cubicBezTo>
                  <a:cubicBezTo>
                    <a:pt x="405" y="663"/>
                    <a:pt x="451" y="640"/>
                    <a:pt x="451" y="594"/>
                  </a:cubicBezTo>
                  <a:cubicBezTo>
                    <a:pt x="451" y="476"/>
                    <a:pt x="34" y="540"/>
                    <a:pt x="34" y="256"/>
                  </a:cubicBezTo>
                  <a:cubicBezTo>
                    <a:pt x="34" y="92"/>
                    <a:pt x="174" y="0"/>
                    <a:pt x="341" y="0"/>
                  </a:cubicBezTo>
                  <a:cubicBezTo>
                    <a:pt x="472" y="0"/>
                    <a:pt x="584" y="59"/>
                    <a:pt x="647" y="171"/>
                  </a:cubicBezTo>
                  <a:lnTo>
                    <a:pt x="470" y="268"/>
                  </a:lnTo>
                  <a:cubicBezTo>
                    <a:pt x="446" y="216"/>
                    <a:pt x="400" y="185"/>
                    <a:pt x="341" y="185"/>
                  </a:cubicBezTo>
                  <a:cubicBezTo>
                    <a:pt x="289" y="185"/>
                    <a:pt x="247" y="208"/>
                    <a:pt x="247" y="251"/>
                  </a:cubicBezTo>
                  <a:cubicBezTo>
                    <a:pt x="247" y="371"/>
                    <a:pt x="664" y="297"/>
                    <a:pt x="664" y="59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6" name="Freeform 44"/>
            <p:cNvSpPr>
              <a:spLocks/>
            </p:cNvSpPr>
            <p:nvPr/>
          </p:nvSpPr>
          <p:spPr bwMode="auto">
            <a:xfrm>
              <a:off x="13611225" y="7977188"/>
              <a:ext cx="219075" cy="381000"/>
            </a:xfrm>
            <a:custGeom>
              <a:avLst/>
              <a:gdLst>
                <a:gd name="T0" fmla="*/ 653 w 653"/>
                <a:gd name="T1" fmla="*/ 917 h 1130"/>
                <a:gd name="T2" fmla="*/ 653 w 653"/>
                <a:gd name="T3" fmla="*/ 1130 h 1130"/>
                <a:gd name="T4" fmla="*/ 0 w 653"/>
                <a:gd name="T5" fmla="*/ 1130 h 1130"/>
                <a:gd name="T6" fmla="*/ 0 w 653"/>
                <a:gd name="T7" fmla="*/ 0 h 1130"/>
                <a:gd name="T8" fmla="*/ 222 w 653"/>
                <a:gd name="T9" fmla="*/ 0 h 1130"/>
                <a:gd name="T10" fmla="*/ 222 w 653"/>
                <a:gd name="T11" fmla="*/ 917 h 1130"/>
                <a:gd name="T12" fmla="*/ 653 w 653"/>
                <a:gd name="T13" fmla="*/ 917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3" h="1130">
                  <a:moveTo>
                    <a:pt x="653" y="917"/>
                  </a:moveTo>
                  <a:lnTo>
                    <a:pt x="653" y="1130"/>
                  </a:lnTo>
                  <a:lnTo>
                    <a:pt x="0" y="1130"/>
                  </a:lnTo>
                  <a:lnTo>
                    <a:pt x="0" y="0"/>
                  </a:lnTo>
                  <a:lnTo>
                    <a:pt x="222" y="0"/>
                  </a:lnTo>
                  <a:lnTo>
                    <a:pt x="222" y="917"/>
                  </a:lnTo>
                  <a:lnTo>
                    <a:pt x="653" y="917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7" name="Freeform 45"/>
            <p:cNvSpPr>
              <a:spLocks/>
            </p:cNvSpPr>
            <p:nvPr/>
          </p:nvSpPr>
          <p:spPr bwMode="auto">
            <a:xfrm>
              <a:off x="13855700" y="8086726"/>
              <a:ext cx="254000" cy="279400"/>
            </a:xfrm>
            <a:custGeom>
              <a:avLst/>
              <a:gdLst>
                <a:gd name="T0" fmla="*/ 754 w 754"/>
                <a:gd name="T1" fmla="*/ 0 h 829"/>
                <a:gd name="T2" fmla="*/ 754 w 754"/>
                <a:gd name="T3" fmla="*/ 807 h 829"/>
                <a:gd name="T4" fmla="*/ 546 w 754"/>
                <a:gd name="T5" fmla="*/ 807 h 829"/>
                <a:gd name="T6" fmla="*/ 546 w 754"/>
                <a:gd name="T7" fmla="*/ 716 h 829"/>
                <a:gd name="T8" fmla="*/ 305 w 754"/>
                <a:gd name="T9" fmla="*/ 829 h 829"/>
                <a:gd name="T10" fmla="*/ 0 w 754"/>
                <a:gd name="T11" fmla="*/ 495 h 829"/>
                <a:gd name="T12" fmla="*/ 0 w 754"/>
                <a:gd name="T13" fmla="*/ 0 h 829"/>
                <a:gd name="T14" fmla="*/ 208 w 754"/>
                <a:gd name="T15" fmla="*/ 0 h 829"/>
                <a:gd name="T16" fmla="*/ 208 w 754"/>
                <a:gd name="T17" fmla="*/ 469 h 829"/>
                <a:gd name="T18" fmla="*/ 368 w 754"/>
                <a:gd name="T19" fmla="*/ 636 h 829"/>
                <a:gd name="T20" fmla="*/ 546 w 754"/>
                <a:gd name="T21" fmla="*/ 436 h 829"/>
                <a:gd name="T22" fmla="*/ 546 w 754"/>
                <a:gd name="T23" fmla="*/ 0 h 829"/>
                <a:gd name="T24" fmla="*/ 754 w 754"/>
                <a:gd name="T25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4" h="829">
                  <a:moveTo>
                    <a:pt x="754" y="0"/>
                  </a:moveTo>
                  <a:lnTo>
                    <a:pt x="754" y="807"/>
                  </a:lnTo>
                  <a:lnTo>
                    <a:pt x="546" y="807"/>
                  </a:lnTo>
                  <a:lnTo>
                    <a:pt x="546" y="716"/>
                  </a:lnTo>
                  <a:cubicBezTo>
                    <a:pt x="497" y="789"/>
                    <a:pt x="413" y="829"/>
                    <a:pt x="305" y="829"/>
                  </a:cubicBezTo>
                  <a:cubicBezTo>
                    <a:pt x="134" y="829"/>
                    <a:pt x="0" y="710"/>
                    <a:pt x="0" y="495"/>
                  </a:cubicBezTo>
                  <a:lnTo>
                    <a:pt x="0" y="0"/>
                  </a:lnTo>
                  <a:lnTo>
                    <a:pt x="208" y="0"/>
                  </a:lnTo>
                  <a:lnTo>
                    <a:pt x="208" y="469"/>
                  </a:lnTo>
                  <a:cubicBezTo>
                    <a:pt x="208" y="579"/>
                    <a:pt x="274" y="636"/>
                    <a:pt x="368" y="636"/>
                  </a:cubicBezTo>
                  <a:cubicBezTo>
                    <a:pt x="470" y="636"/>
                    <a:pt x="546" y="576"/>
                    <a:pt x="546" y="436"/>
                  </a:cubicBezTo>
                  <a:lnTo>
                    <a:pt x="546" y="0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8" name="Freeform 46"/>
            <p:cNvSpPr>
              <a:spLocks noEditPoints="1"/>
            </p:cNvSpPr>
            <p:nvPr/>
          </p:nvSpPr>
          <p:spPr bwMode="auto">
            <a:xfrm>
              <a:off x="14150975" y="8078788"/>
              <a:ext cx="292100" cy="395288"/>
            </a:xfrm>
            <a:custGeom>
              <a:avLst/>
              <a:gdLst>
                <a:gd name="T0" fmla="*/ 864 w 864"/>
                <a:gd name="T1" fmla="*/ 23 h 1175"/>
                <a:gd name="T2" fmla="*/ 864 w 864"/>
                <a:gd name="T3" fmla="*/ 791 h 1175"/>
                <a:gd name="T4" fmla="*/ 442 w 864"/>
                <a:gd name="T5" fmla="*/ 1175 h 1175"/>
                <a:gd name="T6" fmla="*/ 60 w 864"/>
                <a:gd name="T7" fmla="*/ 978 h 1175"/>
                <a:gd name="T8" fmla="*/ 237 w 864"/>
                <a:gd name="T9" fmla="*/ 877 h 1175"/>
                <a:gd name="T10" fmla="*/ 449 w 864"/>
                <a:gd name="T11" fmla="*/ 990 h 1175"/>
                <a:gd name="T12" fmla="*/ 660 w 864"/>
                <a:gd name="T13" fmla="*/ 791 h 1175"/>
                <a:gd name="T14" fmla="*/ 660 w 864"/>
                <a:gd name="T15" fmla="*/ 704 h 1175"/>
                <a:gd name="T16" fmla="*/ 402 w 864"/>
                <a:gd name="T17" fmla="*/ 827 h 1175"/>
                <a:gd name="T18" fmla="*/ 0 w 864"/>
                <a:gd name="T19" fmla="*/ 413 h 1175"/>
                <a:gd name="T20" fmla="*/ 402 w 864"/>
                <a:gd name="T21" fmla="*/ 0 h 1175"/>
                <a:gd name="T22" fmla="*/ 660 w 864"/>
                <a:gd name="T23" fmla="*/ 123 h 1175"/>
                <a:gd name="T24" fmla="*/ 660 w 864"/>
                <a:gd name="T25" fmla="*/ 23 h 1175"/>
                <a:gd name="T26" fmla="*/ 864 w 864"/>
                <a:gd name="T27" fmla="*/ 23 h 1175"/>
                <a:gd name="T28" fmla="*/ 660 w 864"/>
                <a:gd name="T29" fmla="*/ 413 h 1175"/>
                <a:gd name="T30" fmla="*/ 660 w 864"/>
                <a:gd name="T31" fmla="*/ 413 h 1175"/>
                <a:gd name="T32" fmla="*/ 434 w 864"/>
                <a:gd name="T33" fmla="*/ 194 h 1175"/>
                <a:gd name="T34" fmla="*/ 208 w 864"/>
                <a:gd name="T35" fmla="*/ 413 h 1175"/>
                <a:gd name="T36" fmla="*/ 434 w 864"/>
                <a:gd name="T37" fmla="*/ 634 h 1175"/>
                <a:gd name="T38" fmla="*/ 660 w 864"/>
                <a:gd name="T39" fmla="*/ 413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4" h="1175">
                  <a:moveTo>
                    <a:pt x="864" y="23"/>
                  </a:moveTo>
                  <a:lnTo>
                    <a:pt x="864" y="791"/>
                  </a:lnTo>
                  <a:cubicBezTo>
                    <a:pt x="864" y="1056"/>
                    <a:pt x="655" y="1175"/>
                    <a:pt x="442" y="1175"/>
                  </a:cubicBezTo>
                  <a:cubicBezTo>
                    <a:pt x="270" y="1175"/>
                    <a:pt x="131" y="1109"/>
                    <a:pt x="60" y="978"/>
                  </a:cubicBezTo>
                  <a:lnTo>
                    <a:pt x="237" y="877"/>
                  </a:lnTo>
                  <a:cubicBezTo>
                    <a:pt x="271" y="940"/>
                    <a:pt x="325" y="990"/>
                    <a:pt x="449" y="990"/>
                  </a:cubicBezTo>
                  <a:cubicBezTo>
                    <a:pt x="580" y="990"/>
                    <a:pt x="660" y="919"/>
                    <a:pt x="660" y="791"/>
                  </a:cubicBezTo>
                  <a:lnTo>
                    <a:pt x="660" y="704"/>
                  </a:lnTo>
                  <a:cubicBezTo>
                    <a:pt x="604" y="780"/>
                    <a:pt x="517" y="827"/>
                    <a:pt x="402" y="827"/>
                  </a:cubicBezTo>
                  <a:cubicBezTo>
                    <a:pt x="173" y="827"/>
                    <a:pt x="0" y="641"/>
                    <a:pt x="0" y="413"/>
                  </a:cubicBezTo>
                  <a:cubicBezTo>
                    <a:pt x="0" y="187"/>
                    <a:pt x="173" y="0"/>
                    <a:pt x="402" y="0"/>
                  </a:cubicBezTo>
                  <a:cubicBezTo>
                    <a:pt x="517" y="0"/>
                    <a:pt x="604" y="47"/>
                    <a:pt x="660" y="123"/>
                  </a:cubicBezTo>
                  <a:lnTo>
                    <a:pt x="660" y="23"/>
                  </a:lnTo>
                  <a:lnTo>
                    <a:pt x="864" y="23"/>
                  </a:lnTo>
                  <a:close/>
                  <a:moveTo>
                    <a:pt x="660" y="413"/>
                  </a:moveTo>
                  <a:lnTo>
                    <a:pt x="660" y="413"/>
                  </a:lnTo>
                  <a:cubicBezTo>
                    <a:pt x="660" y="286"/>
                    <a:pt x="565" y="194"/>
                    <a:pt x="434" y="194"/>
                  </a:cubicBezTo>
                  <a:cubicBezTo>
                    <a:pt x="304" y="194"/>
                    <a:pt x="208" y="286"/>
                    <a:pt x="208" y="413"/>
                  </a:cubicBezTo>
                  <a:cubicBezTo>
                    <a:pt x="208" y="542"/>
                    <a:pt x="304" y="634"/>
                    <a:pt x="434" y="634"/>
                  </a:cubicBezTo>
                  <a:cubicBezTo>
                    <a:pt x="565" y="634"/>
                    <a:pt x="660" y="542"/>
                    <a:pt x="660" y="41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9" name="Freeform 47"/>
            <p:cNvSpPr>
              <a:spLocks noEditPoints="1"/>
            </p:cNvSpPr>
            <p:nvPr/>
          </p:nvSpPr>
          <p:spPr bwMode="auto">
            <a:xfrm>
              <a:off x="14484350" y="8078788"/>
              <a:ext cx="290513" cy="287338"/>
            </a:xfrm>
            <a:custGeom>
              <a:avLst/>
              <a:gdLst>
                <a:gd name="T0" fmla="*/ 864 w 864"/>
                <a:gd name="T1" fmla="*/ 23 h 852"/>
                <a:gd name="T2" fmla="*/ 864 w 864"/>
                <a:gd name="T3" fmla="*/ 830 h 852"/>
                <a:gd name="T4" fmla="*/ 655 w 864"/>
                <a:gd name="T5" fmla="*/ 830 h 852"/>
                <a:gd name="T6" fmla="*/ 655 w 864"/>
                <a:gd name="T7" fmla="*/ 735 h 852"/>
                <a:gd name="T8" fmla="*/ 392 w 864"/>
                <a:gd name="T9" fmla="*/ 852 h 852"/>
                <a:gd name="T10" fmla="*/ 0 w 864"/>
                <a:gd name="T11" fmla="*/ 426 h 852"/>
                <a:gd name="T12" fmla="*/ 392 w 864"/>
                <a:gd name="T13" fmla="*/ 0 h 852"/>
                <a:gd name="T14" fmla="*/ 655 w 864"/>
                <a:gd name="T15" fmla="*/ 118 h 852"/>
                <a:gd name="T16" fmla="*/ 655 w 864"/>
                <a:gd name="T17" fmla="*/ 23 h 852"/>
                <a:gd name="T18" fmla="*/ 864 w 864"/>
                <a:gd name="T19" fmla="*/ 23 h 852"/>
                <a:gd name="T20" fmla="*/ 655 w 864"/>
                <a:gd name="T21" fmla="*/ 426 h 852"/>
                <a:gd name="T22" fmla="*/ 655 w 864"/>
                <a:gd name="T23" fmla="*/ 426 h 852"/>
                <a:gd name="T24" fmla="*/ 431 w 864"/>
                <a:gd name="T25" fmla="*/ 199 h 852"/>
                <a:gd name="T26" fmla="*/ 208 w 864"/>
                <a:gd name="T27" fmla="*/ 426 h 852"/>
                <a:gd name="T28" fmla="*/ 431 w 864"/>
                <a:gd name="T29" fmla="*/ 654 h 852"/>
                <a:gd name="T30" fmla="*/ 655 w 864"/>
                <a:gd name="T31" fmla="*/ 426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" h="852">
                  <a:moveTo>
                    <a:pt x="864" y="23"/>
                  </a:moveTo>
                  <a:lnTo>
                    <a:pt x="864" y="830"/>
                  </a:lnTo>
                  <a:lnTo>
                    <a:pt x="655" y="830"/>
                  </a:lnTo>
                  <a:lnTo>
                    <a:pt x="655" y="735"/>
                  </a:lnTo>
                  <a:cubicBezTo>
                    <a:pt x="597" y="807"/>
                    <a:pt x="510" y="852"/>
                    <a:pt x="392" y="852"/>
                  </a:cubicBezTo>
                  <a:cubicBezTo>
                    <a:pt x="178" y="852"/>
                    <a:pt x="0" y="667"/>
                    <a:pt x="0" y="426"/>
                  </a:cubicBezTo>
                  <a:cubicBezTo>
                    <a:pt x="0" y="186"/>
                    <a:pt x="178" y="0"/>
                    <a:pt x="392" y="0"/>
                  </a:cubicBezTo>
                  <a:cubicBezTo>
                    <a:pt x="510" y="0"/>
                    <a:pt x="597" y="45"/>
                    <a:pt x="655" y="118"/>
                  </a:cubicBezTo>
                  <a:lnTo>
                    <a:pt x="655" y="23"/>
                  </a:lnTo>
                  <a:lnTo>
                    <a:pt x="864" y="23"/>
                  </a:lnTo>
                  <a:close/>
                  <a:moveTo>
                    <a:pt x="655" y="426"/>
                  </a:moveTo>
                  <a:lnTo>
                    <a:pt x="655" y="426"/>
                  </a:lnTo>
                  <a:cubicBezTo>
                    <a:pt x="655" y="291"/>
                    <a:pt x="560" y="199"/>
                    <a:pt x="431" y="199"/>
                  </a:cubicBezTo>
                  <a:cubicBezTo>
                    <a:pt x="303" y="199"/>
                    <a:pt x="208" y="291"/>
                    <a:pt x="208" y="426"/>
                  </a:cubicBezTo>
                  <a:cubicBezTo>
                    <a:pt x="208" y="562"/>
                    <a:pt x="303" y="654"/>
                    <a:pt x="431" y="654"/>
                  </a:cubicBezTo>
                  <a:cubicBezTo>
                    <a:pt x="560" y="654"/>
                    <a:pt x="655" y="562"/>
                    <a:pt x="655" y="42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0" name="Freeform 48"/>
            <p:cNvSpPr>
              <a:spLocks/>
            </p:cNvSpPr>
            <p:nvPr/>
          </p:nvSpPr>
          <p:spPr bwMode="auto">
            <a:xfrm>
              <a:off x="14830425" y="8080376"/>
              <a:ext cx="153988" cy="277813"/>
            </a:xfrm>
            <a:custGeom>
              <a:avLst/>
              <a:gdLst>
                <a:gd name="T0" fmla="*/ 453 w 453"/>
                <a:gd name="T1" fmla="*/ 0 h 823"/>
                <a:gd name="T2" fmla="*/ 453 w 453"/>
                <a:gd name="T3" fmla="*/ 232 h 823"/>
                <a:gd name="T4" fmla="*/ 208 w 453"/>
                <a:gd name="T5" fmla="*/ 437 h 823"/>
                <a:gd name="T6" fmla="*/ 208 w 453"/>
                <a:gd name="T7" fmla="*/ 823 h 823"/>
                <a:gd name="T8" fmla="*/ 0 w 453"/>
                <a:gd name="T9" fmla="*/ 823 h 823"/>
                <a:gd name="T10" fmla="*/ 0 w 453"/>
                <a:gd name="T11" fmla="*/ 16 h 823"/>
                <a:gd name="T12" fmla="*/ 208 w 453"/>
                <a:gd name="T13" fmla="*/ 16 h 823"/>
                <a:gd name="T14" fmla="*/ 208 w 453"/>
                <a:gd name="T15" fmla="*/ 155 h 823"/>
                <a:gd name="T16" fmla="*/ 453 w 453"/>
                <a:gd name="T17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823">
                  <a:moveTo>
                    <a:pt x="453" y="0"/>
                  </a:moveTo>
                  <a:lnTo>
                    <a:pt x="453" y="232"/>
                  </a:lnTo>
                  <a:cubicBezTo>
                    <a:pt x="345" y="219"/>
                    <a:pt x="208" y="268"/>
                    <a:pt x="208" y="437"/>
                  </a:cubicBezTo>
                  <a:lnTo>
                    <a:pt x="208" y="823"/>
                  </a:lnTo>
                  <a:lnTo>
                    <a:pt x="0" y="823"/>
                  </a:lnTo>
                  <a:lnTo>
                    <a:pt x="0" y="16"/>
                  </a:lnTo>
                  <a:lnTo>
                    <a:pt x="208" y="16"/>
                  </a:lnTo>
                  <a:lnTo>
                    <a:pt x="208" y="155"/>
                  </a:lnTo>
                  <a:cubicBezTo>
                    <a:pt x="250" y="45"/>
                    <a:pt x="352" y="0"/>
                    <a:pt x="45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1" name="Freeform 49"/>
            <p:cNvSpPr>
              <a:spLocks noEditPoints="1"/>
            </p:cNvSpPr>
            <p:nvPr/>
          </p:nvSpPr>
          <p:spPr bwMode="auto">
            <a:xfrm>
              <a:off x="14992350" y="8078788"/>
              <a:ext cx="280988" cy="287338"/>
            </a:xfrm>
            <a:custGeom>
              <a:avLst/>
              <a:gdLst>
                <a:gd name="T0" fmla="*/ 446 w 835"/>
                <a:gd name="T1" fmla="*/ 664 h 852"/>
                <a:gd name="T2" fmla="*/ 627 w 835"/>
                <a:gd name="T3" fmla="*/ 583 h 852"/>
                <a:gd name="T4" fmla="*/ 794 w 835"/>
                <a:gd name="T5" fmla="*/ 680 h 852"/>
                <a:gd name="T6" fmla="*/ 443 w 835"/>
                <a:gd name="T7" fmla="*/ 852 h 852"/>
                <a:gd name="T8" fmla="*/ 0 w 835"/>
                <a:gd name="T9" fmla="*/ 426 h 852"/>
                <a:gd name="T10" fmla="*/ 426 w 835"/>
                <a:gd name="T11" fmla="*/ 0 h 852"/>
                <a:gd name="T12" fmla="*/ 835 w 835"/>
                <a:gd name="T13" fmla="*/ 426 h 852"/>
                <a:gd name="T14" fmla="*/ 827 w 835"/>
                <a:gd name="T15" fmla="*/ 512 h 852"/>
                <a:gd name="T16" fmla="*/ 218 w 835"/>
                <a:gd name="T17" fmla="*/ 512 h 852"/>
                <a:gd name="T18" fmla="*/ 446 w 835"/>
                <a:gd name="T19" fmla="*/ 664 h 852"/>
                <a:gd name="T20" fmla="*/ 627 w 835"/>
                <a:gd name="T21" fmla="*/ 350 h 852"/>
                <a:gd name="T22" fmla="*/ 627 w 835"/>
                <a:gd name="T23" fmla="*/ 350 h 852"/>
                <a:gd name="T24" fmla="*/ 426 w 835"/>
                <a:gd name="T25" fmla="*/ 187 h 852"/>
                <a:gd name="T26" fmla="*/ 215 w 835"/>
                <a:gd name="T27" fmla="*/ 350 h 852"/>
                <a:gd name="T28" fmla="*/ 627 w 835"/>
                <a:gd name="T29" fmla="*/ 35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5" h="852">
                  <a:moveTo>
                    <a:pt x="446" y="664"/>
                  </a:moveTo>
                  <a:cubicBezTo>
                    <a:pt x="527" y="664"/>
                    <a:pt x="591" y="630"/>
                    <a:pt x="627" y="583"/>
                  </a:cubicBezTo>
                  <a:lnTo>
                    <a:pt x="794" y="680"/>
                  </a:lnTo>
                  <a:cubicBezTo>
                    <a:pt x="719" y="789"/>
                    <a:pt x="598" y="852"/>
                    <a:pt x="443" y="852"/>
                  </a:cubicBezTo>
                  <a:cubicBezTo>
                    <a:pt x="171" y="852"/>
                    <a:pt x="0" y="667"/>
                    <a:pt x="0" y="426"/>
                  </a:cubicBezTo>
                  <a:cubicBezTo>
                    <a:pt x="0" y="186"/>
                    <a:pt x="173" y="0"/>
                    <a:pt x="426" y="0"/>
                  </a:cubicBezTo>
                  <a:cubicBezTo>
                    <a:pt x="665" y="0"/>
                    <a:pt x="835" y="189"/>
                    <a:pt x="835" y="426"/>
                  </a:cubicBezTo>
                  <a:cubicBezTo>
                    <a:pt x="835" y="457"/>
                    <a:pt x="832" y="484"/>
                    <a:pt x="827" y="512"/>
                  </a:cubicBezTo>
                  <a:lnTo>
                    <a:pt x="218" y="512"/>
                  </a:lnTo>
                  <a:cubicBezTo>
                    <a:pt x="247" y="618"/>
                    <a:pt x="336" y="664"/>
                    <a:pt x="446" y="664"/>
                  </a:cubicBezTo>
                  <a:close/>
                  <a:moveTo>
                    <a:pt x="627" y="350"/>
                  </a:moveTo>
                  <a:lnTo>
                    <a:pt x="627" y="350"/>
                  </a:lnTo>
                  <a:cubicBezTo>
                    <a:pt x="601" y="234"/>
                    <a:pt x="514" y="187"/>
                    <a:pt x="426" y="187"/>
                  </a:cubicBezTo>
                  <a:cubicBezTo>
                    <a:pt x="315" y="187"/>
                    <a:pt x="239" y="247"/>
                    <a:pt x="215" y="350"/>
                  </a:cubicBezTo>
                  <a:lnTo>
                    <a:pt x="627" y="35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2" name="Freeform 50"/>
            <p:cNvSpPr>
              <a:spLocks/>
            </p:cNvSpPr>
            <p:nvPr/>
          </p:nvSpPr>
          <p:spPr bwMode="auto">
            <a:xfrm>
              <a:off x="15286038" y="8078788"/>
              <a:ext cx="223838" cy="287338"/>
            </a:xfrm>
            <a:custGeom>
              <a:avLst/>
              <a:gdLst>
                <a:gd name="T0" fmla="*/ 664 w 664"/>
                <a:gd name="T1" fmla="*/ 594 h 852"/>
                <a:gd name="T2" fmla="*/ 339 w 664"/>
                <a:gd name="T3" fmla="*/ 852 h 852"/>
                <a:gd name="T4" fmla="*/ 0 w 664"/>
                <a:gd name="T5" fmla="*/ 660 h 852"/>
                <a:gd name="T6" fmla="*/ 181 w 664"/>
                <a:gd name="T7" fmla="*/ 559 h 852"/>
                <a:gd name="T8" fmla="*/ 339 w 664"/>
                <a:gd name="T9" fmla="*/ 664 h 852"/>
                <a:gd name="T10" fmla="*/ 451 w 664"/>
                <a:gd name="T11" fmla="*/ 594 h 852"/>
                <a:gd name="T12" fmla="*/ 34 w 664"/>
                <a:gd name="T13" fmla="*/ 257 h 852"/>
                <a:gd name="T14" fmla="*/ 341 w 664"/>
                <a:gd name="T15" fmla="*/ 0 h 852"/>
                <a:gd name="T16" fmla="*/ 648 w 664"/>
                <a:gd name="T17" fmla="*/ 171 h 852"/>
                <a:gd name="T18" fmla="*/ 470 w 664"/>
                <a:gd name="T19" fmla="*/ 268 h 852"/>
                <a:gd name="T20" fmla="*/ 341 w 664"/>
                <a:gd name="T21" fmla="*/ 186 h 852"/>
                <a:gd name="T22" fmla="*/ 247 w 664"/>
                <a:gd name="T23" fmla="*/ 252 h 852"/>
                <a:gd name="T24" fmla="*/ 664 w 664"/>
                <a:gd name="T25" fmla="*/ 594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4" h="852">
                  <a:moveTo>
                    <a:pt x="664" y="594"/>
                  </a:moveTo>
                  <a:cubicBezTo>
                    <a:pt x="664" y="768"/>
                    <a:pt x="512" y="852"/>
                    <a:pt x="339" y="852"/>
                  </a:cubicBezTo>
                  <a:cubicBezTo>
                    <a:pt x="178" y="852"/>
                    <a:pt x="58" y="785"/>
                    <a:pt x="0" y="660"/>
                  </a:cubicBezTo>
                  <a:lnTo>
                    <a:pt x="181" y="559"/>
                  </a:lnTo>
                  <a:cubicBezTo>
                    <a:pt x="204" y="625"/>
                    <a:pt x="259" y="664"/>
                    <a:pt x="339" y="664"/>
                  </a:cubicBezTo>
                  <a:cubicBezTo>
                    <a:pt x="406" y="664"/>
                    <a:pt x="451" y="641"/>
                    <a:pt x="451" y="594"/>
                  </a:cubicBezTo>
                  <a:cubicBezTo>
                    <a:pt x="451" y="476"/>
                    <a:pt x="34" y="541"/>
                    <a:pt x="34" y="257"/>
                  </a:cubicBezTo>
                  <a:cubicBezTo>
                    <a:pt x="34" y="92"/>
                    <a:pt x="175" y="0"/>
                    <a:pt x="341" y="0"/>
                  </a:cubicBezTo>
                  <a:cubicBezTo>
                    <a:pt x="472" y="0"/>
                    <a:pt x="585" y="60"/>
                    <a:pt x="648" y="171"/>
                  </a:cubicBezTo>
                  <a:lnTo>
                    <a:pt x="470" y="268"/>
                  </a:lnTo>
                  <a:cubicBezTo>
                    <a:pt x="446" y="216"/>
                    <a:pt x="401" y="186"/>
                    <a:pt x="341" y="186"/>
                  </a:cubicBezTo>
                  <a:cubicBezTo>
                    <a:pt x="289" y="186"/>
                    <a:pt x="247" y="208"/>
                    <a:pt x="247" y="252"/>
                  </a:cubicBezTo>
                  <a:cubicBezTo>
                    <a:pt x="247" y="371"/>
                    <a:pt x="664" y="297"/>
                    <a:pt x="664" y="59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3" name="Freeform 51"/>
            <p:cNvSpPr>
              <a:spLocks noEditPoints="1"/>
            </p:cNvSpPr>
            <p:nvPr/>
          </p:nvSpPr>
          <p:spPr bwMode="auto">
            <a:xfrm>
              <a:off x="15676563" y="8078788"/>
              <a:ext cx="290513" cy="388938"/>
            </a:xfrm>
            <a:custGeom>
              <a:avLst/>
              <a:gdLst>
                <a:gd name="T0" fmla="*/ 864 w 864"/>
                <a:gd name="T1" fmla="*/ 426 h 1153"/>
                <a:gd name="T2" fmla="*/ 470 w 864"/>
                <a:gd name="T3" fmla="*/ 852 h 1153"/>
                <a:gd name="T4" fmla="*/ 208 w 864"/>
                <a:gd name="T5" fmla="*/ 735 h 1153"/>
                <a:gd name="T6" fmla="*/ 208 w 864"/>
                <a:gd name="T7" fmla="*/ 1153 h 1153"/>
                <a:gd name="T8" fmla="*/ 0 w 864"/>
                <a:gd name="T9" fmla="*/ 1153 h 1153"/>
                <a:gd name="T10" fmla="*/ 0 w 864"/>
                <a:gd name="T11" fmla="*/ 23 h 1153"/>
                <a:gd name="T12" fmla="*/ 208 w 864"/>
                <a:gd name="T13" fmla="*/ 23 h 1153"/>
                <a:gd name="T14" fmla="*/ 208 w 864"/>
                <a:gd name="T15" fmla="*/ 118 h 1153"/>
                <a:gd name="T16" fmla="*/ 470 w 864"/>
                <a:gd name="T17" fmla="*/ 0 h 1153"/>
                <a:gd name="T18" fmla="*/ 864 w 864"/>
                <a:gd name="T19" fmla="*/ 426 h 1153"/>
                <a:gd name="T20" fmla="*/ 655 w 864"/>
                <a:gd name="T21" fmla="*/ 426 h 1153"/>
                <a:gd name="T22" fmla="*/ 655 w 864"/>
                <a:gd name="T23" fmla="*/ 426 h 1153"/>
                <a:gd name="T24" fmla="*/ 431 w 864"/>
                <a:gd name="T25" fmla="*/ 199 h 1153"/>
                <a:gd name="T26" fmla="*/ 208 w 864"/>
                <a:gd name="T27" fmla="*/ 426 h 1153"/>
                <a:gd name="T28" fmla="*/ 431 w 864"/>
                <a:gd name="T29" fmla="*/ 654 h 1153"/>
                <a:gd name="T30" fmla="*/ 655 w 864"/>
                <a:gd name="T31" fmla="*/ 426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" h="1153">
                  <a:moveTo>
                    <a:pt x="864" y="426"/>
                  </a:moveTo>
                  <a:cubicBezTo>
                    <a:pt x="864" y="667"/>
                    <a:pt x="686" y="852"/>
                    <a:pt x="470" y="852"/>
                  </a:cubicBezTo>
                  <a:cubicBezTo>
                    <a:pt x="352" y="852"/>
                    <a:pt x="266" y="809"/>
                    <a:pt x="208" y="735"/>
                  </a:cubicBezTo>
                  <a:lnTo>
                    <a:pt x="208" y="1153"/>
                  </a:lnTo>
                  <a:lnTo>
                    <a:pt x="0" y="1153"/>
                  </a:lnTo>
                  <a:lnTo>
                    <a:pt x="0" y="23"/>
                  </a:lnTo>
                  <a:lnTo>
                    <a:pt x="208" y="23"/>
                  </a:lnTo>
                  <a:lnTo>
                    <a:pt x="208" y="118"/>
                  </a:lnTo>
                  <a:cubicBezTo>
                    <a:pt x="266" y="44"/>
                    <a:pt x="352" y="0"/>
                    <a:pt x="470" y="0"/>
                  </a:cubicBezTo>
                  <a:cubicBezTo>
                    <a:pt x="686" y="0"/>
                    <a:pt x="864" y="186"/>
                    <a:pt x="864" y="426"/>
                  </a:cubicBezTo>
                  <a:close/>
                  <a:moveTo>
                    <a:pt x="655" y="426"/>
                  </a:moveTo>
                  <a:lnTo>
                    <a:pt x="655" y="426"/>
                  </a:lnTo>
                  <a:cubicBezTo>
                    <a:pt x="655" y="291"/>
                    <a:pt x="560" y="199"/>
                    <a:pt x="431" y="199"/>
                  </a:cubicBezTo>
                  <a:cubicBezTo>
                    <a:pt x="303" y="199"/>
                    <a:pt x="208" y="291"/>
                    <a:pt x="208" y="426"/>
                  </a:cubicBezTo>
                  <a:cubicBezTo>
                    <a:pt x="208" y="562"/>
                    <a:pt x="303" y="654"/>
                    <a:pt x="431" y="654"/>
                  </a:cubicBezTo>
                  <a:cubicBezTo>
                    <a:pt x="560" y="654"/>
                    <a:pt x="655" y="562"/>
                    <a:pt x="655" y="42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4" name="Freeform 52"/>
            <p:cNvSpPr>
              <a:spLocks noEditPoints="1"/>
            </p:cNvSpPr>
            <p:nvPr/>
          </p:nvSpPr>
          <p:spPr bwMode="auto">
            <a:xfrm>
              <a:off x="15995650" y="8078788"/>
              <a:ext cx="290513" cy="287338"/>
            </a:xfrm>
            <a:custGeom>
              <a:avLst/>
              <a:gdLst>
                <a:gd name="T0" fmla="*/ 864 w 864"/>
                <a:gd name="T1" fmla="*/ 23 h 852"/>
                <a:gd name="T2" fmla="*/ 864 w 864"/>
                <a:gd name="T3" fmla="*/ 830 h 852"/>
                <a:gd name="T4" fmla="*/ 655 w 864"/>
                <a:gd name="T5" fmla="*/ 830 h 852"/>
                <a:gd name="T6" fmla="*/ 655 w 864"/>
                <a:gd name="T7" fmla="*/ 735 h 852"/>
                <a:gd name="T8" fmla="*/ 392 w 864"/>
                <a:gd name="T9" fmla="*/ 852 h 852"/>
                <a:gd name="T10" fmla="*/ 0 w 864"/>
                <a:gd name="T11" fmla="*/ 426 h 852"/>
                <a:gd name="T12" fmla="*/ 392 w 864"/>
                <a:gd name="T13" fmla="*/ 0 h 852"/>
                <a:gd name="T14" fmla="*/ 655 w 864"/>
                <a:gd name="T15" fmla="*/ 118 h 852"/>
                <a:gd name="T16" fmla="*/ 655 w 864"/>
                <a:gd name="T17" fmla="*/ 23 h 852"/>
                <a:gd name="T18" fmla="*/ 864 w 864"/>
                <a:gd name="T19" fmla="*/ 23 h 852"/>
                <a:gd name="T20" fmla="*/ 655 w 864"/>
                <a:gd name="T21" fmla="*/ 426 h 852"/>
                <a:gd name="T22" fmla="*/ 655 w 864"/>
                <a:gd name="T23" fmla="*/ 426 h 852"/>
                <a:gd name="T24" fmla="*/ 431 w 864"/>
                <a:gd name="T25" fmla="*/ 199 h 852"/>
                <a:gd name="T26" fmla="*/ 208 w 864"/>
                <a:gd name="T27" fmla="*/ 426 h 852"/>
                <a:gd name="T28" fmla="*/ 431 w 864"/>
                <a:gd name="T29" fmla="*/ 654 h 852"/>
                <a:gd name="T30" fmla="*/ 655 w 864"/>
                <a:gd name="T31" fmla="*/ 426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" h="852">
                  <a:moveTo>
                    <a:pt x="864" y="23"/>
                  </a:moveTo>
                  <a:lnTo>
                    <a:pt x="864" y="830"/>
                  </a:lnTo>
                  <a:lnTo>
                    <a:pt x="655" y="830"/>
                  </a:lnTo>
                  <a:lnTo>
                    <a:pt x="655" y="735"/>
                  </a:lnTo>
                  <a:cubicBezTo>
                    <a:pt x="597" y="807"/>
                    <a:pt x="510" y="852"/>
                    <a:pt x="392" y="852"/>
                  </a:cubicBezTo>
                  <a:cubicBezTo>
                    <a:pt x="178" y="852"/>
                    <a:pt x="0" y="667"/>
                    <a:pt x="0" y="426"/>
                  </a:cubicBezTo>
                  <a:cubicBezTo>
                    <a:pt x="0" y="186"/>
                    <a:pt x="178" y="0"/>
                    <a:pt x="392" y="0"/>
                  </a:cubicBezTo>
                  <a:cubicBezTo>
                    <a:pt x="510" y="0"/>
                    <a:pt x="597" y="45"/>
                    <a:pt x="655" y="118"/>
                  </a:cubicBezTo>
                  <a:lnTo>
                    <a:pt x="655" y="23"/>
                  </a:lnTo>
                  <a:lnTo>
                    <a:pt x="864" y="23"/>
                  </a:lnTo>
                  <a:close/>
                  <a:moveTo>
                    <a:pt x="655" y="426"/>
                  </a:moveTo>
                  <a:lnTo>
                    <a:pt x="655" y="426"/>
                  </a:lnTo>
                  <a:cubicBezTo>
                    <a:pt x="655" y="291"/>
                    <a:pt x="560" y="199"/>
                    <a:pt x="431" y="199"/>
                  </a:cubicBezTo>
                  <a:cubicBezTo>
                    <a:pt x="303" y="199"/>
                    <a:pt x="208" y="291"/>
                    <a:pt x="208" y="426"/>
                  </a:cubicBezTo>
                  <a:cubicBezTo>
                    <a:pt x="208" y="562"/>
                    <a:pt x="303" y="654"/>
                    <a:pt x="431" y="654"/>
                  </a:cubicBezTo>
                  <a:cubicBezTo>
                    <a:pt x="560" y="654"/>
                    <a:pt x="655" y="562"/>
                    <a:pt x="655" y="42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5" name="Freeform 53"/>
            <p:cNvSpPr>
              <a:spLocks/>
            </p:cNvSpPr>
            <p:nvPr/>
          </p:nvSpPr>
          <p:spPr bwMode="auto">
            <a:xfrm>
              <a:off x="16341725" y="8080376"/>
              <a:ext cx="153988" cy="277813"/>
            </a:xfrm>
            <a:custGeom>
              <a:avLst/>
              <a:gdLst>
                <a:gd name="T0" fmla="*/ 453 w 453"/>
                <a:gd name="T1" fmla="*/ 0 h 823"/>
                <a:gd name="T2" fmla="*/ 453 w 453"/>
                <a:gd name="T3" fmla="*/ 232 h 823"/>
                <a:gd name="T4" fmla="*/ 208 w 453"/>
                <a:gd name="T5" fmla="*/ 437 h 823"/>
                <a:gd name="T6" fmla="*/ 208 w 453"/>
                <a:gd name="T7" fmla="*/ 823 h 823"/>
                <a:gd name="T8" fmla="*/ 0 w 453"/>
                <a:gd name="T9" fmla="*/ 823 h 823"/>
                <a:gd name="T10" fmla="*/ 0 w 453"/>
                <a:gd name="T11" fmla="*/ 16 h 823"/>
                <a:gd name="T12" fmla="*/ 208 w 453"/>
                <a:gd name="T13" fmla="*/ 16 h 823"/>
                <a:gd name="T14" fmla="*/ 208 w 453"/>
                <a:gd name="T15" fmla="*/ 155 h 823"/>
                <a:gd name="T16" fmla="*/ 453 w 453"/>
                <a:gd name="T17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823">
                  <a:moveTo>
                    <a:pt x="453" y="0"/>
                  </a:moveTo>
                  <a:lnTo>
                    <a:pt x="453" y="232"/>
                  </a:lnTo>
                  <a:cubicBezTo>
                    <a:pt x="345" y="219"/>
                    <a:pt x="208" y="268"/>
                    <a:pt x="208" y="437"/>
                  </a:cubicBezTo>
                  <a:lnTo>
                    <a:pt x="208" y="823"/>
                  </a:lnTo>
                  <a:lnTo>
                    <a:pt x="0" y="823"/>
                  </a:lnTo>
                  <a:lnTo>
                    <a:pt x="0" y="16"/>
                  </a:lnTo>
                  <a:lnTo>
                    <a:pt x="208" y="16"/>
                  </a:lnTo>
                  <a:lnTo>
                    <a:pt x="208" y="155"/>
                  </a:lnTo>
                  <a:cubicBezTo>
                    <a:pt x="250" y="45"/>
                    <a:pt x="352" y="0"/>
                    <a:pt x="45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6" name="Freeform 54"/>
            <p:cNvSpPr>
              <a:spLocks noEditPoints="1"/>
            </p:cNvSpPr>
            <p:nvPr/>
          </p:nvSpPr>
          <p:spPr bwMode="auto">
            <a:xfrm>
              <a:off x="16503650" y="8078788"/>
              <a:ext cx="290513" cy="287338"/>
            </a:xfrm>
            <a:custGeom>
              <a:avLst/>
              <a:gdLst>
                <a:gd name="T0" fmla="*/ 864 w 864"/>
                <a:gd name="T1" fmla="*/ 23 h 852"/>
                <a:gd name="T2" fmla="*/ 864 w 864"/>
                <a:gd name="T3" fmla="*/ 830 h 852"/>
                <a:gd name="T4" fmla="*/ 656 w 864"/>
                <a:gd name="T5" fmla="*/ 830 h 852"/>
                <a:gd name="T6" fmla="*/ 656 w 864"/>
                <a:gd name="T7" fmla="*/ 735 h 852"/>
                <a:gd name="T8" fmla="*/ 393 w 864"/>
                <a:gd name="T9" fmla="*/ 852 h 852"/>
                <a:gd name="T10" fmla="*/ 0 w 864"/>
                <a:gd name="T11" fmla="*/ 426 h 852"/>
                <a:gd name="T12" fmla="*/ 393 w 864"/>
                <a:gd name="T13" fmla="*/ 0 h 852"/>
                <a:gd name="T14" fmla="*/ 656 w 864"/>
                <a:gd name="T15" fmla="*/ 118 h 852"/>
                <a:gd name="T16" fmla="*/ 656 w 864"/>
                <a:gd name="T17" fmla="*/ 23 h 852"/>
                <a:gd name="T18" fmla="*/ 864 w 864"/>
                <a:gd name="T19" fmla="*/ 23 h 852"/>
                <a:gd name="T20" fmla="*/ 656 w 864"/>
                <a:gd name="T21" fmla="*/ 426 h 852"/>
                <a:gd name="T22" fmla="*/ 656 w 864"/>
                <a:gd name="T23" fmla="*/ 426 h 852"/>
                <a:gd name="T24" fmla="*/ 431 w 864"/>
                <a:gd name="T25" fmla="*/ 199 h 852"/>
                <a:gd name="T26" fmla="*/ 209 w 864"/>
                <a:gd name="T27" fmla="*/ 426 h 852"/>
                <a:gd name="T28" fmla="*/ 431 w 864"/>
                <a:gd name="T29" fmla="*/ 654 h 852"/>
                <a:gd name="T30" fmla="*/ 656 w 864"/>
                <a:gd name="T31" fmla="*/ 426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" h="852">
                  <a:moveTo>
                    <a:pt x="864" y="23"/>
                  </a:moveTo>
                  <a:lnTo>
                    <a:pt x="864" y="830"/>
                  </a:lnTo>
                  <a:lnTo>
                    <a:pt x="656" y="830"/>
                  </a:lnTo>
                  <a:lnTo>
                    <a:pt x="656" y="735"/>
                  </a:lnTo>
                  <a:cubicBezTo>
                    <a:pt x="598" y="807"/>
                    <a:pt x="510" y="852"/>
                    <a:pt x="393" y="852"/>
                  </a:cubicBezTo>
                  <a:cubicBezTo>
                    <a:pt x="178" y="852"/>
                    <a:pt x="0" y="667"/>
                    <a:pt x="0" y="426"/>
                  </a:cubicBezTo>
                  <a:cubicBezTo>
                    <a:pt x="0" y="186"/>
                    <a:pt x="178" y="0"/>
                    <a:pt x="393" y="0"/>
                  </a:cubicBezTo>
                  <a:cubicBezTo>
                    <a:pt x="510" y="0"/>
                    <a:pt x="598" y="45"/>
                    <a:pt x="656" y="118"/>
                  </a:cubicBezTo>
                  <a:lnTo>
                    <a:pt x="656" y="23"/>
                  </a:lnTo>
                  <a:lnTo>
                    <a:pt x="864" y="23"/>
                  </a:lnTo>
                  <a:close/>
                  <a:moveTo>
                    <a:pt x="656" y="426"/>
                  </a:moveTo>
                  <a:lnTo>
                    <a:pt x="656" y="426"/>
                  </a:lnTo>
                  <a:cubicBezTo>
                    <a:pt x="656" y="291"/>
                    <a:pt x="560" y="199"/>
                    <a:pt x="431" y="199"/>
                  </a:cubicBezTo>
                  <a:cubicBezTo>
                    <a:pt x="304" y="199"/>
                    <a:pt x="209" y="291"/>
                    <a:pt x="209" y="426"/>
                  </a:cubicBezTo>
                  <a:cubicBezTo>
                    <a:pt x="209" y="562"/>
                    <a:pt x="304" y="654"/>
                    <a:pt x="431" y="654"/>
                  </a:cubicBezTo>
                  <a:cubicBezTo>
                    <a:pt x="560" y="654"/>
                    <a:pt x="656" y="562"/>
                    <a:pt x="656" y="42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7" name="Freeform 55"/>
            <p:cNvSpPr>
              <a:spLocks/>
            </p:cNvSpPr>
            <p:nvPr/>
          </p:nvSpPr>
          <p:spPr bwMode="auto">
            <a:xfrm>
              <a:off x="13582650" y="8462963"/>
              <a:ext cx="279400" cy="381000"/>
            </a:xfrm>
            <a:custGeom>
              <a:avLst/>
              <a:gdLst>
                <a:gd name="T0" fmla="*/ 831 w 831"/>
                <a:gd name="T1" fmla="*/ 213 h 1130"/>
                <a:gd name="T2" fmla="*/ 526 w 831"/>
                <a:gd name="T3" fmla="*/ 213 h 1130"/>
                <a:gd name="T4" fmla="*/ 526 w 831"/>
                <a:gd name="T5" fmla="*/ 1130 h 1130"/>
                <a:gd name="T6" fmla="*/ 303 w 831"/>
                <a:gd name="T7" fmla="*/ 1130 h 1130"/>
                <a:gd name="T8" fmla="*/ 303 w 831"/>
                <a:gd name="T9" fmla="*/ 213 h 1130"/>
                <a:gd name="T10" fmla="*/ 0 w 831"/>
                <a:gd name="T11" fmla="*/ 213 h 1130"/>
                <a:gd name="T12" fmla="*/ 0 w 831"/>
                <a:gd name="T13" fmla="*/ 0 h 1130"/>
                <a:gd name="T14" fmla="*/ 831 w 831"/>
                <a:gd name="T15" fmla="*/ 0 h 1130"/>
                <a:gd name="T16" fmla="*/ 831 w 831"/>
                <a:gd name="T17" fmla="*/ 213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" h="1130">
                  <a:moveTo>
                    <a:pt x="831" y="213"/>
                  </a:moveTo>
                  <a:lnTo>
                    <a:pt x="526" y="213"/>
                  </a:lnTo>
                  <a:lnTo>
                    <a:pt x="526" y="1130"/>
                  </a:lnTo>
                  <a:lnTo>
                    <a:pt x="303" y="1130"/>
                  </a:lnTo>
                  <a:lnTo>
                    <a:pt x="303" y="213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831" y="0"/>
                  </a:lnTo>
                  <a:lnTo>
                    <a:pt x="831" y="213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8" name="Freeform 56"/>
            <p:cNvSpPr>
              <a:spLocks/>
            </p:cNvSpPr>
            <p:nvPr/>
          </p:nvSpPr>
          <p:spPr bwMode="auto">
            <a:xfrm>
              <a:off x="13858875" y="8566151"/>
              <a:ext cx="152400" cy="277813"/>
            </a:xfrm>
            <a:custGeom>
              <a:avLst/>
              <a:gdLst>
                <a:gd name="T0" fmla="*/ 453 w 453"/>
                <a:gd name="T1" fmla="*/ 0 h 823"/>
                <a:gd name="T2" fmla="*/ 453 w 453"/>
                <a:gd name="T3" fmla="*/ 233 h 823"/>
                <a:gd name="T4" fmla="*/ 208 w 453"/>
                <a:gd name="T5" fmla="*/ 438 h 823"/>
                <a:gd name="T6" fmla="*/ 208 w 453"/>
                <a:gd name="T7" fmla="*/ 823 h 823"/>
                <a:gd name="T8" fmla="*/ 0 w 453"/>
                <a:gd name="T9" fmla="*/ 823 h 823"/>
                <a:gd name="T10" fmla="*/ 0 w 453"/>
                <a:gd name="T11" fmla="*/ 16 h 823"/>
                <a:gd name="T12" fmla="*/ 208 w 453"/>
                <a:gd name="T13" fmla="*/ 16 h 823"/>
                <a:gd name="T14" fmla="*/ 208 w 453"/>
                <a:gd name="T15" fmla="*/ 155 h 823"/>
                <a:gd name="T16" fmla="*/ 453 w 453"/>
                <a:gd name="T17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823">
                  <a:moveTo>
                    <a:pt x="453" y="0"/>
                  </a:moveTo>
                  <a:lnTo>
                    <a:pt x="453" y="233"/>
                  </a:lnTo>
                  <a:cubicBezTo>
                    <a:pt x="345" y="220"/>
                    <a:pt x="208" y="268"/>
                    <a:pt x="208" y="438"/>
                  </a:cubicBezTo>
                  <a:lnTo>
                    <a:pt x="208" y="823"/>
                  </a:lnTo>
                  <a:lnTo>
                    <a:pt x="0" y="823"/>
                  </a:lnTo>
                  <a:lnTo>
                    <a:pt x="0" y="16"/>
                  </a:lnTo>
                  <a:lnTo>
                    <a:pt x="208" y="16"/>
                  </a:lnTo>
                  <a:lnTo>
                    <a:pt x="208" y="155"/>
                  </a:lnTo>
                  <a:cubicBezTo>
                    <a:pt x="250" y="45"/>
                    <a:pt x="352" y="0"/>
                    <a:pt x="45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9" name="Freeform 57"/>
            <p:cNvSpPr>
              <a:spLocks noEditPoints="1"/>
            </p:cNvSpPr>
            <p:nvPr/>
          </p:nvSpPr>
          <p:spPr bwMode="auto">
            <a:xfrm>
              <a:off x="14020800" y="8564563"/>
              <a:ext cx="290513" cy="287338"/>
            </a:xfrm>
            <a:custGeom>
              <a:avLst/>
              <a:gdLst>
                <a:gd name="T0" fmla="*/ 864 w 864"/>
                <a:gd name="T1" fmla="*/ 22 h 852"/>
                <a:gd name="T2" fmla="*/ 864 w 864"/>
                <a:gd name="T3" fmla="*/ 829 h 852"/>
                <a:gd name="T4" fmla="*/ 655 w 864"/>
                <a:gd name="T5" fmla="*/ 829 h 852"/>
                <a:gd name="T6" fmla="*/ 655 w 864"/>
                <a:gd name="T7" fmla="*/ 734 h 852"/>
                <a:gd name="T8" fmla="*/ 392 w 864"/>
                <a:gd name="T9" fmla="*/ 852 h 852"/>
                <a:gd name="T10" fmla="*/ 0 w 864"/>
                <a:gd name="T11" fmla="*/ 426 h 852"/>
                <a:gd name="T12" fmla="*/ 392 w 864"/>
                <a:gd name="T13" fmla="*/ 0 h 852"/>
                <a:gd name="T14" fmla="*/ 655 w 864"/>
                <a:gd name="T15" fmla="*/ 117 h 852"/>
                <a:gd name="T16" fmla="*/ 655 w 864"/>
                <a:gd name="T17" fmla="*/ 22 h 852"/>
                <a:gd name="T18" fmla="*/ 864 w 864"/>
                <a:gd name="T19" fmla="*/ 22 h 852"/>
                <a:gd name="T20" fmla="*/ 655 w 864"/>
                <a:gd name="T21" fmla="*/ 426 h 852"/>
                <a:gd name="T22" fmla="*/ 655 w 864"/>
                <a:gd name="T23" fmla="*/ 426 h 852"/>
                <a:gd name="T24" fmla="*/ 431 w 864"/>
                <a:gd name="T25" fmla="*/ 198 h 852"/>
                <a:gd name="T26" fmla="*/ 208 w 864"/>
                <a:gd name="T27" fmla="*/ 426 h 852"/>
                <a:gd name="T28" fmla="*/ 431 w 864"/>
                <a:gd name="T29" fmla="*/ 653 h 852"/>
                <a:gd name="T30" fmla="*/ 655 w 864"/>
                <a:gd name="T31" fmla="*/ 426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" h="852">
                  <a:moveTo>
                    <a:pt x="864" y="22"/>
                  </a:moveTo>
                  <a:lnTo>
                    <a:pt x="864" y="829"/>
                  </a:lnTo>
                  <a:lnTo>
                    <a:pt x="655" y="829"/>
                  </a:lnTo>
                  <a:lnTo>
                    <a:pt x="655" y="734"/>
                  </a:lnTo>
                  <a:cubicBezTo>
                    <a:pt x="597" y="807"/>
                    <a:pt x="510" y="852"/>
                    <a:pt x="392" y="852"/>
                  </a:cubicBezTo>
                  <a:cubicBezTo>
                    <a:pt x="178" y="852"/>
                    <a:pt x="0" y="666"/>
                    <a:pt x="0" y="426"/>
                  </a:cubicBezTo>
                  <a:cubicBezTo>
                    <a:pt x="0" y="185"/>
                    <a:pt x="178" y="0"/>
                    <a:pt x="392" y="0"/>
                  </a:cubicBezTo>
                  <a:cubicBezTo>
                    <a:pt x="510" y="0"/>
                    <a:pt x="597" y="45"/>
                    <a:pt x="655" y="117"/>
                  </a:cubicBezTo>
                  <a:lnTo>
                    <a:pt x="655" y="22"/>
                  </a:lnTo>
                  <a:lnTo>
                    <a:pt x="864" y="22"/>
                  </a:lnTo>
                  <a:close/>
                  <a:moveTo>
                    <a:pt x="655" y="426"/>
                  </a:moveTo>
                  <a:lnTo>
                    <a:pt x="655" y="426"/>
                  </a:lnTo>
                  <a:cubicBezTo>
                    <a:pt x="655" y="290"/>
                    <a:pt x="560" y="198"/>
                    <a:pt x="431" y="198"/>
                  </a:cubicBezTo>
                  <a:cubicBezTo>
                    <a:pt x="304" y="198"/>
                    <a:pt x="208" y="290"/>
                    <a:pt x="208" y="426"/>
                  </a:cubicBezTo>
                  <a:cubicBezTo>
                    <a:pt x="208" y="561"/>
                    <a:pt x="304" y="653"/>
                    <a:pt x="431" y="653"/>
                  </a:cubicBezTo>
                  <a:cubicBezTo>
                    <a:pt x="560" y="653"/>
                    <a:pt x="655" y="561"/>
                    <a:pt x="655" y="42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0" name="Freeform 58"/>
            <p:cNvSpPr>
              <a:spLocks noEditPoints="1"/>
            </p:cNvSpPr>
            <p:nvPr/>
          </p:nvSpPr>
          <p:spPr bwMode="auto">
            <a:xfrm>
              <a:off x="14366875" y="8462963"/>
              <a:ext cx="292100" cy="388938"/>
            </a:xfrm>
            <a:custGeom>
              <a:avLst/>
              <a:gdLst>
                <a:gd name="T0" fmla="*/ 864 w 864"/>
                <a:gd name="T1" fmla="*/ 727 h 1153"/>
                <a:gd name="T2" fmla="*/ 470 w 864"/>
                <a:gd name="T3" fmla="*/ 1153 h 1153"/>
                <a:gd name="T4" fmla="*/ 208 w 864"/>
                <a:gd name="T5" fmla="*/ 1035 h 1153"/>
                <a:gd name="T6" fmla="*/ 208 w 864"/>
                <a:gd name="T7" fmla="*/ 1130 h 1153"/>
                <a:gd name="T8" fmla="*/ 0 w 864"/>
                <a:gd name="T9" fmla="*/ 1130 h 1153"/>
                <a:gd name="T10" fmla="*/ 0 w 864"/>
                <a:gd name="T11" fmla="*/ 0 h 1153"/>
                <a:gd name="T12" fmla="*/ 208 w 864"/>
                <a:gd name="T13" fmla="*/ 0 h 1153"/>
                <a:gd name="T14" fmla="*/ 208 w 864"/>
                <a:gd name="T15" fmla="*/ 418 h 1153"/>
                <a:gd name="T16" fmla="*/ 470 w 864"/>
                <a:gd name="T17" fmla="*/ 301 h 1153"/>
                <a:gd name="T18" fmla="*/ 864 w 864"/>
                <a:gd name="T19" fmla="*/ 727 h 1153"/>
                <a:gd name="T20" fmla="*/ 655 w 864"/>
                <a:gd name="T21" fmla="*/ 727 h 1153"/>
                <a:gd name="T22" fmla="*/ 655 w 864"/>
                <a:gd name="T23" fmla="*/ 727 h 1153"/>
                <a:gd name="T24" fmla="*/ 431 w 864"/>
                <a:gd name="T25" fmla="*/ 499 h 1153"/>
                <a:gd name="T26" fmla="*/ 208 w 864"/>
                <a:gd name="T27" fmla="*/ 727 h 1153"/>
                <a:gd name="T28" fmla="*/ 431 w 864"/>
                <a:gd name="T29" fmla="*/ 954 h 1153"/>
                <a:gd name="T30" fmla="*/ 655 w 864"/>
                <a:gd name="T31" fmla="*/ 727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" h="1153">
                  <a:moveTo>
                    <a:pt x="864" y="727"/>
                  </a:moveTo>
                  <a:cubicBezTo>
                    <a:pt x="864" y="967"/>
                    <a:pt x="686" y="1153"/>
                    <a:pt x="470" y="1153"/>
                  </a:cubicBezTo>
                  <a:cubicBezTo>
                    <a:pt x="352" y="1153"/>
                    <a:pt x="266" y="1109"/>
                    <a:pt x="208" y="1035"/>
                  </a:cubicBezTo>
                  <a:lnTo>
                    <a:pt x="208" y="1130"/>
                  </a:lnTo>
                  <a:lnTo>
                    <a:pt x="0" y="1130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208" y="418"/>
                  </a:lnTo>
                  <a:cubicBezTo>
                    <a:pt x="266" y="344"/>
                    <a:pt x="352" y="301"/>
                    <a:pt x="470" y="301"/>
                  </a:cubicBezTo>
                  <a:cubicBezTo>
                    <a:pt x="686" y="301"/>
                    <a:pt x="864" y="486"/>
                    <a:pt x="864" y="727"/>
                  </a:cubicBezTo>
                  <a:close/>
                  <a:moveTo>
                    <a:pt x="655" y="727"/>
                  </a:moveTo>
                  <a:lnTo>
                    <a:pt x="655" y="727"/>
                  </a:lnTo>
                  <a:cubicBezTo>
                    <a:pt x="655" y="591"/>
                    <a:pt x="560" y="499"/>
                    <a:pt x="431" y="499"/>
                  </a:cubicBezTo>
                  <a:cubicBezTo>
                    <a:pt x="303" y="499"/>
                    <a:pt x="208" y="591"/>
                    <a:pt x="208" y="727"/>
                  </a:cubicBezTo>
                  <a:cubicBezTo>
                    <a:pt x="208" y="862"/>
                    <a:pt x="303" y="954"/>
                    <a:pt x="431" y="954"/>
                  </a:cubicBezTo>
                  <a:cubicBezTo>
                    <a:pt x="560" y="954"/>
                    <a:pt x="655" y="862"/>
                    <a:pt x="655" y="727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1" name="Freeform 59"/>
            <p:cNvSpPr>
              <a:spLocks noEditPoints="1"/>
            </p:cNvSpPr>
            <p:nvPr/>
          </p:nvSpPr>
          <p:spPr bwMode="auto">
            <a:xfrm>
              <a:off x="14685963" y="8564563"/>
              <a:ext cx="290513" cy="287338"/>
            </a:xfrm>
            <a:custGeom>
              <a:avLst/>
              <a:gdLst>
                <a:gd name="T0" fmla="*/ 863 w 863"/>
                <a:gd name="T1" fmla="*/ 22 h 852"/>
                <a:gd name="T2" fmla="*/ 863 w 863"/>
                <a:gd name="T3" fmla="*/ 829 h 852"/>
                <a:gd name="T4" fmla="*/ 655 w 863"/>
                <a:gd name="T5" fmla="*/ 829 h 852"/>
                <a:gd name="T6" fmla="*/ 655 w 863"/>
                <a:gd name="T7" fmla="*/ 734 h 852"/>
                <a:gd name="T8" fmla="*/ 392 w 863"/>
                <a:gd name="T9" fmla="*/ 852 h 852"/>
                <a:gd name="T10" fmla="*/ 0 w 863"/>
                <a:gd name="T11" fmla="*/ 426 h 852"/>
                <a:gd name="T12" fmla="*/ 392 w 863"/>
                <a:gd name="T13" fmla="*/ 0 h 852"/>
                <a:gd name="T14" fmla="*/ 655 w 863"/>
                <a:gd name="T15" fmla="*/ 117 h 852"/>
                <a:gd name="T16" fmla="*/ 655 w 863"/>
                <a:gd name="T17" fmla="*/ 22 h 852"/>
                <a:gd name="T18" fmla="*/ 863 w 863"/>
                <a:gd name="T19" fmla="*/ 22 h 852"/>
                <a:gd name="T20" fmla="*/ 655 w 863"/>
                <a:gd name="T21" fmla="*/ 426 h 852"/>
                <a:gd name="T22" fmla="*/ 655 w 863"/>
                <a:gd name="T23" fmla="*/ 426 h 852"/>
                <a:gd name="T24" fmla="*/ 431 w 863"/>
                <a:gd name="T25" fmla="*/ 198 h 852"/>
                <a:gd name="T26" fmla="*/ 208 w 863"/>
                <a:gd name="T27" fmla="*/ 426 h 852"/>
                <a:gd name="T28" fmla="*/ 431 w 863"/>
                <a:gd name="T29" fmla="*/ 653 h 852"/>
                <a:gd name="T30" fmla="*/ 655 w 863"/>
                <a:gd name="T31" fmla="*/ 426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3" h="852">
                  <a:moveTo>
                    <a:pt x="863" y="22"/>
                  </a:moveTo>
                  <a:lnTo>
                    <a:pt x="863" y="829"/>
                  </a:lnTo>
                  <a:lnTo>
                    <a:pt x="655" y="829"/>
                  </a:lnTo>
                  <a:lnTo>
                    <a:pt x="655" y="734"/>
                  </a:lnTo>
                  <a:cubicBezTo>
                    <a:pt x="597" y="807"/>
                    <a:pt x="510" y="852"/>
                    <a:pt x="392" y="852"/>
                  </a:cubicBezTo>
                  <a:cubicBezTo>
                    <a:pt x="177" y="852"/>
                    <a:pt x="0" y="666"/>
                    <a:pt x="0" y="426"/>
                  </a:cubicBezTo>
                  <a:cubicBezTo>
                    <a:pt x="0" y="185"/>
                    <a:pt x="177" y="0"/>
                    <a:pt x="392" y="0"/>
                  </a:cubicBezTo>
                  <a:cubicBezTo>
                    <a:pt x="510" y="0"/>
                    <a:pt x="597" y="45"/>
                    <a:pt x="655" y="117"/>
                  </a:cubicBezTo>
                  <a:lnTo>
                    <a:pt x="655" y="22"/>
                  </a:lnTo>
                  <a:lnTo>
                    <a:pt x="863" y="22"/>
                  </a:lnTo>
                  <a:close/>
                  <a:moveTo>
                    <a:pt x="655" y="426"/>
                  </a:moveTo>
                  <a:lnTo>
                    <a:pt x="655" y="426"/>
                  </a:lnTo>
                  <a:cubicBezTo>
                    <a:pt x="655" y="290"/>
                    <a:pt x="560" y="198"/>
                    <a:pt x="431" y="198"/>
                  </a:cubicBezTo>
                  <a:cubicBezTo>
                    <a:pt x="303" y="198"/>
                    <a:pt x="208" y="290"/>
                    <a:pt x="208" y="426"/>
                  </a:cubicBezTo>
                  <a:cubicBezTo>
                    <a:pt x="208" y="561"/>
                    <a:pt x="303" y="653"/>
                    <a:pt x="431" y="653"/>
                  </a:cubicBezTo>
                  <a:cubicBezTo>
                    <a:pt x="560" y="653"/>
                    <a:pt x="655" y="561"/>
                    <a:pt x="655" y="42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2" name="Freeform 60"/>
            <p:cNvSpPr>
              <a:spLocks noEditPoints="1"/>
            </p:cNvSpPr>
            <p:nvPr/>
          </p:nvSpPr>
          <p:spPr bwMode="auto">
            <a:xfrm>
              <a:off x="14987588" y="8453438"/>
              <a:ext cx="127000" cy="511175"/>
            </a:xfrm>
            <a:custGeom>
              <a:avLst/>
              <a:gdLst>
                <a:gd name="T0" fmla="*/ 143 w 376"/>
                <a:gd name="T1" fmla="*/ 353 h 1520"/>
                <a:gd name="T2" fmla="*/ 352 w 376"/>
                <a:gd name="T3" fmla="*/ 353 h 1520"/>
                <a:gd name="T4" fmla="*/ 352 w 376"/>
                <a:gd name="T5" fmla="*/ 1176 h 1520"/>
                <a:gd name="T6" fmla="*/ 0 w 376"/>
                <a:gd name="T7" fmla="*/ 1506 h 1520"/>
                <a:gd name="T8" fmla="*/ 0 w 376"/>
                <a:gd name="T9" fmla="*/ 1306 h 1520"/>
                <a:gd name="T10" fmla="*/ 143 w 376"/>
                <a:gd name="T11" fmla="*/ 1176 h 1520"/>
                <a:gd name="T12" fmla="*/ 143 w 376"/>
                <a:gd name="T13" fmla="*/ 353 h 1520"/>
                <a:gd name="T14" fmla="*/ 119 w 376"/>
                <a:gd name="T15" fmla="*/ 129 h 1520"/>
                <a:gd name="T16" fmla="*/ 119 w 376"/>
                <a:gd name="T17" fmla="*/ 129 h 1520"/>
                <a:gd name="T18" fmla="*/ 248 w 376"/>
                <a:gd name="T19" fmla="*/ 0 h 1520"/>
                <a:gd name="T20" fmla="*/ 376 w 376"/>
                <a:gd name="T21" fmla="*/ 129 h 1520"/>
                <a:gd name="T22" fmla="*/ 248 w 376"/>
                <a:gd name="T23" fmla="*/ 256 h 1520"/>
                <a:gd name="T24" fmla="*/ 119 w 376"/>
                <a:gd name="T25" fmla="*/ 129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6" h="1520">
                  <a:moveTo>
                    <a:pt x="143" y="353"/>
                  </a:moveTo>
                  <a:lnTo>
                    <a:pt x="352" y="353"/>
                  </a:lnTo>
                  <a:lnTo>
                    <a:pt x="352" y="1176"/>
                  </a:lnTo>
                  <a:cubicBezTo>
                    <a:pt x="352" y="1414"/>
                    <a:pt x="239" y="1520"/>
                    <a:pt x="0" y="1506"/>
                  </a:cubicBezTo>
                  <a:lnTo>
                    <a:pt x="0" y="1306"/>
                  </a:lnTo>
                  <a:cubicBezTo>
                    <a:pt x="98" y="1312"/>
                    <a:pt x="143" y="1275"/>
                    <a:pt x="143" y="1176"/>
                  </a:cubicBezTo>
                  <a:lnTo>
                    <a:pt x="143" y="353"/>
                  </a:lnTo>
                  <a:close/>
                  <a:moveTo>
                    <a:pt x="119" y="129"/>
                  </a:moveTo>
                  <a:lnTo>
                    <a:pt x="119" y="129"/>
                  </a:lnTo>
                  <a:cubicBezTo>
                    <a:pt x="119" y="59"/>
                    <a:pt x="177" y="0"/>
                    <a:pt x="248" y="0"/>
                  </a:cubicBezTo>
                  <a:cubicBezTo>
                    <a:pt x="318" y="0"/>
                    <a:pt x="376" y="59"/>
                    <a:pt x="376" y="129"/>
                  </a:cubicBezTo>
                  <a:cubicBezTo>
                    <a:pt x="376" y="198"/>
                    <a:pt x="318" y="256"/>
                    <a:pt x="248" y="256"/>
                  </a:cubicBezTo>
                  <a:cubicBezTo>
                    <a:pt x="177" y="256"/>
                    <a:pt x="119" y="198"/>
                    <a:pt x="119" y="12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3" name="Freeform 61"/>
            <p:cNvSpPr>
              <a:spLocks noEditPoints="1"/>
            </p:cNvSpPr>
            <p:nvPr/>
          </p:nvSpPr>
          <p:spPr bwMode="auto">
            <a:xfrm>
              <a:off x="15149513" y="8564563"/>
              <a:ext cx="290513" cy="287338"/>
            </a:xfrm>
            <a:custGeom>
              <a:avLst/>
              <a:gdLst>
                <a:gd name="T0" fmla="*/ 863 w 863"/>
                <a:gd name="T1" fmla="*/ 22 h 852"/>
                <a:gd name="T2" fmla="*/ 863 w 863"/>
                <a:gd name="T3" fmla="*/ 829 h 852"/>
                <a:gd name="T4" fmla="*/ 655 w 863"/>
                <a:gd name="T5" fmla="*/ 829 h 852"/>
                <a:gd name="T6" fmla="*/ 655 w 863"/>
                <a:gd name="T7" fmla="*/ 734 h 852"/>
                <a:gd name="T8" fmla="*/ 392 w 863"/>
                <a:gd name="T9" fmla="*/ 852 h 852"/>
                <a:gd name="T10" fmla="*/ 0 w 863"/>
                <a:gd name="T11" fmla="*/ 426 h 852"/>
                <a:gd name="T12" fmla="*/ 392 w 863"/>
                <a:gd name="T13" fmla="*/ 0 h 852"/>
                <a:gd name="T14" fmla="*/ 655 w 863"/>
                <a:gd name="T15" fmla="*/ 117 h 852"/>
                <a:gd name="T16" fmla="*/ 655 w 863"/>
                <a:gd name="T17" fmla="*/ 22 h 852"/>
                <a:gd name="T18" fmla="*/ 863 w 863"/>
                <a:gd name="T19" fmla="*/ 22 h 852"/>
                <a:gd name="T20" fmla="*/ 655 w 863"/>
                <a:gd name="T21" fmla="*/ 426 h 852"/>
                <a:gd name="T22" fmla="*/ 655 w 863"/>
                <a:gd name="T23" fmla="*/ 426 h 852"/>
                <a:gd name="T24" fmla="*/ 431 w 863"/>
                <a:gd name="T25" fmla="*/ 198 h 852"/>
                <a:gd name="T26" fmla="*/ 208 w 863"/>
                <a:gd name="T27" fmla="*/ 426 h 852"/>
                <a:gd name="T28" fmla="*/ 431 w 863"/>
                <a:gd name="T29" fmla="*/ 653 h 852"/>
                <a:gd name="T30" fmla="*/ 655 w 863"/>
                <a:gd name="T31" fmla="*/ 426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3" h="852">
                  <a:moveTo>
                    <a:pt x="863" y="22"/>
                  </a:moveTo>
                  <a:lnTo>
                    <a:pt x="863" y="829"/>
                  </a:lnTo>
                  <a:lnTo>
                    <a:pt x="655" y="829"/>
                  </a:lnTo>
                  <a:lnTo>
                    <a:pt x="655" y="734"/>
                  </a:lnTo>
                  <a:cubicBezTo>
                    <a:pt x="597" y="807"/>
                    <a:pt x="510" y="852"/>
                    <a:pt x="392" y="852"/>
                  </a:cubicBezTo>
                  <a:cubicBezTo>
                    <a:pt x="177" y="852"/>
                    <a:pt x="0" y="666"/>
                    <a:pt x="0" y="426"/>
                  </a:cubicBezTo>
                  <a:cubicBezTo>
                    <a:pt x="0" y="185"/>
                    <a:pt x="177" y="0"/>
                    <a:pt x="392" y="0"/>
                  </a:cubicBezTo>
                  <a:cubicBezTo>
                    <a:pt x="510" y="0"/>
                    <a:pt x="597" y="45"/>
                    <a:pt x="655" y="117"/>
                  </a:cubicBezTo>
                  <a:lnTo>
                    <a:pt x="655" y="22"/>
                  </a:lnTo>
                  <a:lnTo>
                    <a:pt x="863" y="22"/>
                  </a:lnTo>
                  <a:close/>
                  <a:moveTo>
                    <a:pt x="655" y="426"/>
                  </a:moveTo>
                  <a:lnTo>
                    <a:pt x="655" y="426"/>
                  </a:lnTo>
                  <a:cubicBezTo>
                    <a:pt x="655" y="290"/>
                    <a:pt x="560" y="198"/>
                    <a:pt x="431" y="198"/>
                  </a:cubicBezTo>
                  <a:cubicBezTo>
                    <a:pt x="303" y="198"/>
                    <a:pt x="208" y="290"/>
                    <a:pt x="208" y="426"/>
                  </a:cubicBezTo>
                  <a:cubicBezTo>
                    <a:pt x="208" y="561"/>
                    <a:pt x="303" y="653"/>
                    <a:pt x="431" y="653"/>
                  </a:cubicBezTo>
                  <a:cubicBezTo>
                    <a:pt x="560" y="653"/>
                    <a:pt x="655" y="561"/>
                    <a:pt x="655" y="42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4" name="Freeform 62"/>
            <p:cNvSpPr>
              <a:spLocks/>
            </p:cNvSpPr>
            <p:nvPr/>
          </p:nvSpPr>
          <p:spPr bwMode="auto">
            <a:xfrm>
              <a:off x="15495588" y="8566151"/>
              <a:ext cx="152400" cy="277813"/>
            </a:xfrm>
            <a:custGeom>
              <a:avLst/>
              <a:gdLst>
                <a:gd name="T0" fmla="*/ 454 w 454"/>
                <a:gd name="T1" fmla="*/ 0 h 823"/>
                <a:gd name="T2" fmla="*/ 454 w 454"/>
                <a:gd name="T3" fmla="*/ 233 h 823"/>
                <a:gd name="T4" fmla="*/ 209 w 454"/>
                <a:gd name="T5" fmla="*/ 438 h 823"/>
                <a:gd name="T6" fmla="*/ 209 w 454"/>
                <a:gd name="T7" fmla="*/ 823 h 823"/>
                <a:gd name="T8" fmla="*/ 0 w 454"/>
                <a:gd name="T9" fmla="*/ 823 h 823"/>
                <a:gd name="T10" fmla="*/ 0 w 454"/>
                <a:gd name="T11" fmla="*/ 16 h 823"/>
                <a:gd name="T12" fmla="*/ 209 w 454"/>
                <a:gd name="T13" fmla="*/ 16 h 823"/>
                <a:gd name="T14" fmla="*/ 209 w 454"/>
                <a:gd name="T15" fmla="*/ 155 h 823"/>
                <a:gd name="T16" fmla="*/ 454 w 454"/>
                <a:gd name="T17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823">
                  <a:moveTo>
                    <a:pt x="454" y="0"/>
                  </a:moveTo>
                  <a:lnTo>
                    <a:pt x="454" y="233"/>
                  </a:lnTo>
                  <a:cubicBezTo>
                    <a:pt x="346" y="220"/>
                    <a:pt x="209" y="268"/>
                    <a:pt x="209" y="438"/>
                  </a:cubicBezTo>
                  <a:lnTo>
                    <a:pt x="209" y="823"/>
                  </a:lnTo>
                  <a:lnTo>
                    <a:pt x="0" y="823"/>
                  </a:lnTo>
                  <a:lnTo>
                    <a:pt x="0" y="16"/>
                  </a:lnTo>
                  <a:lnTo>
                    <a:pt x="209" y="16"/>
                  </a:lnTo>
                  <a:lnTo>
                    <a:pt x="209" y="155"/>
                  </a:lnTo>
                  <a:cubicBezTo>
                    <a:pt x="251" y="45"/>
                    <a:pt x="352" y="0"/>
                    <a:pt x="45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5" name="Freeform 63"/>
            <p:cNvSpPr>
              <a:spLocks noEditPoints="1"/>
            </p:cNvSpPr>
            <p:nvPr/>
          </p:nvSpPr>
          <p:spPr bwMode="auto">
            <a:xfrm>
              <a:off x="15663863" y="8482013"/>
              <a:ext cx="222250" cy="109538"/>
            </a:xfrm>
            <a:custGeom>
              <a:avLst/>
              <a:gdLst>
                <a:gd name="T0" fmla="*/ 276 w 659"/>
                <a:gd name="T1" fmla="*/ 90 h 323"/>
                <a:gd name="T2" fmla="*/ 188 w 659"/>
                <a:gd name="T3" fmla="*/ 90 h 323"/>
                <a:gd name="T4" fmla="*/ 188 w 659"/>
                <a:gd name="T5" fmla="*/ 323 h 323"/>
                <a:gd name="T6" fmla="*/ 89 w 659"/>
                <a:gd name="T7" fmla="*/ 323 h 323"/>
                <a:gd name="T8" fmla="*/ 89 w 659"/>
                <a:gd name="T9" fmla="*/ 90 h 323"/>
                <a:gd name="T10" fmla="*/ 0 w 659"/>
                <a:gd name="T11" fmla="*/ 90 h 323"/>
                <a:gd name="T12" fmla="*/ 0 w 659"/>
                <a:gd name="T13" fmla="*/ 0 h 323"/>
                <a:gd name="T14" fmla="*/ 276 w 659"/>
                <a:gd name="T15" fmla="*/ 0 h 323"/>
                <a:gd name="T16" fmla="*/ 276 w 659"/>
                <a:gd name="T17" fmla="*/ 90 h 323"/>
                <a:gd name="T18" fmla="*/ 659 w 659"/>
                <a:gd name="T19" fmla="*/ 0 h 323"/>
                <a:gd name="T20" fmla="*/ 659 w 659"/>
                <a:gd name="T21" fmla="*/ 0 h 323"/>
                <a:gd name="T22" fmla="*/ 659 w 659"/>
                <a:gd name="T23" fmla="*/ 323 h 323"/>
                <a:gd name="T24" fmla="*/ 565 w 659"/>
                <a:gd name="T25" fmla="*/ 323 h 323"/>
                <a:gd name="T26" fmla="*/ 565 w 659"/>
                <a:gd name="T27" fmla="*/ 147 h 323"/>
                <a:gd name="T28" fmla="*/ 488 w 659"/>
                <a:gd name="T29" fmla="*/ 265 h 323"/>
                <a:gd name="T30" fmla="*/ 480 w 659"/>
                <a:gd name="T31" fmla="*/ 265 h 323"/>
                <a:gd name="T32" fmla="*/ 402 w 659"/>
                <a:gd name="T33" fmla="*/ 147 h 323"/>
                <a:gd name="T34" fmla="*/ 402 w 659"/>
                <a:gd name="T35" fmla="*/ 323 h 323"/>
                <a:gd name="T36" fmla="*/ 309 w 659"/>
                <a:gd name="T37" fmla="*/ 323 h 323"/>
                <a:gd name="T38" fmla="*/ 309 w 659"/>
                <a:gd name="T39" fmla="*/ 0 h 323"/>
                <a:gd name="T40" fmla="*/ 402 w 659"/>
                <a:gd name="T41" fmla="*/ 0 h 323"/>
                <a:gd name="T42" fmla="*/ 485 w 659"/>
                <a:gd name="T43" fmla="*/ 124 h 323"/>
                <a:gd name="T44" fmla="*/ 565 w 659"/>
                <a:gd name="T45" fmla="*/ 0 h 323"/>
                <a:gd name="T46" fmla="*/ 659 w 659"/>
                <a:gd name="T47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9" h="323">
                  <a:moveTo>
                    <a:pt x="276" y="90"/>
                  </a:moveTo>
                  <a:lnTo>
                    <a:pt x="188" y="90"/>
                  </a:lnTo>
                  <a:lnTo>
                    <a:pt x="188" y="323"/>
                  </a:lnTo>
                  <a:lnTo>
                    <a:pt x="89" y="323"/>
                  </a:lnTo>
                  <a:lnTo>
                    <a:pt x="89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276" y="0"/>
                  </a:lnTo>
                  <a:lnTo>
                    <a:pt x="276" y="90"/>
                  </a:lnTo>
                  <a:close/>
                  <a:moveTo>
                    <a:pt x="659" y="0"/>
                  </a:moveTo>
                  <a:lnTo>
                    <a:pt x="659" y="0"/>
                  </a:lnTo>
                  <a:lnTo>
                    <a:pt x="659" y="323"/>
                  </a:lnTo>
                  <a:lnTo>
                    <a:pt x="565" y="323"/>
                  </a:lnTo>
                  <a:lnTo>
                    <a:pt x="565" y="147"/>
                  </a:lnTo>
                  <a:lnTo>
                    <a:pt x="488" y="265"/>
                  </a:lnTo>
                  <a:lnTo>
                    <a:pt x="480" y="265"/>
                  </a:lnTo>
                  <a:lnTo>
                    <a:pt x="402" y="147"/>
                  </a:lnTo>
                  <a:lnTo>
                    <a:pt x="402" y="323"/>
                  </a:lnTo>
                  <a:lnTo>
                    <a:pt x="309" y="323"/>
                  </a:lnTo>
                  <a:lnTo>
                    <a:pt x="309" y="0"/>
                  </a:lnTo>
                  <a:lnTo>
                    <a:pt x="402" y="0"/>
                  </a:lnTo>
                  <a:lnTo>
                    <a:pt x="485" y="124"/>
                  </a:lnTo>
                  <a:lnTo>
                    <a:pt x="565" y="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6" name="Freeform 64"/>
            <p:cNvSpPr>
              <a:spLocks noEditPoints="1"/>
            </p:cNvSpPr>
            <p:nvPr/>
          </p:nvSpPr>
          <p:spPr bwMode="auto">
            <a:xfrm>
              <a:off x="18399125" y="12091988"/>
              <a:ext cx="215900" cy="104775"/>
            </a:xfrm>
            <a:custGeom>
              <a:avLst/>
              <a:gdLst>
                <a:gd name="T0" fmla="*/ 0 w 639"/>
                <a:gd name="T1" fmla="*/ 0 h 314"/>
                <a:gd name="T2" fmla="*/ 0 w 639"/>
                <a:gd name="T3" fmla="*/ 88 h 314"/>
                <a:gd name="T4" fmla="*/ 86 w 639"/>
                <a:gd name="T5" fmla="*/ 88 h 314"/>
                <a:gd name="T6" fmla="*/ 86 w 639"/>
                <a:gd name="T7" fmla="*/ 314 h 314"/>
                <a:gd name="T8" fmla="*/ 182 w 639"/>
                <a:gd name="T9" fmla="*/ 314 h 314"/>
                <a:gd name="T10" fmla="*/ 182 w 639"/>
                <a:gd name="T11" fmla="*/ 88 h 314"/>
                <a:gd name="T12" fmla="*/ 268 w 639"/>
                <a:gd name="T13" fmla="*/ 88 h 314"/>
                <a:gd name="T14" fmla="*/ 268 w 639"/>
                <a:gd name="T15" fmla="*/ 0 h 314"/>
                <a:gd name="T16" fmla="*/ 0 w 639"/>
                <a:gd name="T17" fmla="*/ 0 h 314"/>
                <a:gd name="T18" fmla="*/ 548 w 639"/>
                <a:gd name="T19" fmla="*/ 0 h 314"/>
                <a:gd name="T20" fmla="*/ 548 w 639"/>
                <a:gd name="T21" fmla="*/ 0 h 314"/>
                <a:gd name="T22" fmla="*/ 470 w 639"/>
                <a:gd name="T23" fmla="*/ 121 h 314"/>
                <a:gd name="T24" fmla="*/ 390 w 639"/>
                <a:gd name="T25" fmla="*/ 0 h 314"/>
                <a:gd name="T26" fmla="*/ 299 w 639"/>
                <a:gd name="T27" fmla="*/ 0 h 314"/>
                <a:gd name="T28" fmla="*/ 299 w 639"/>
                <a:gd name="T29" fmla="*/ 314 h 314"/>
                <a:gd name="T30" fmla="*/ 390 w 639"/>
                <a:gd name="T31" fmla="*/ 314 h 314"/>
                <a:gd name="T32" fmla="*/ 390 w 639"/>
                <a:gd name="T33" fmla="*/ 143 h 314"/>
                <a:gd name="T34" fmla="*/ 465 w 639"/>
                <a:gd name="T35" fmla="*/ 257 h 314"/>
                <a:gd name="T36" fmla="*/ 473 w 639"/>
                <a:gd name="T37" fmla="*/ 257 h 314"/>
                <a:gd name="T38" fmla="*/ 548 w 639"/>
                <a:gd name="T39" fmla="*/ 143 h 314"/>
                <a:gd name="T40" fmla="*/ 548 w 639"/>
                <a:gd name="T41" fmla="*/ 314 h 314"/>
                <a:gd name="T42" fmla="*/ 639 w 639"/>
                <a:gd name="T43" fmla="*/ 314 h 314"/>
                <a:gd name="T44" fmla="*/ 639 w 639"/>
                <a:gd name="T45" fmla="*/ 0 h 314"/>
                <a:gd name="T46" fmla="*/ 548 w 639"/>
                <a:gd name="T47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9" h="314">
                  <a:moveTo>
                    <a:pt x="0" y="0"/>
                  </a:moveTo>
                  <a:lnTo>
                    <a:pt x="0" y="88"/>
                  </a:lnTo>
                  <a:lnTo>
                    <a:pt x="86" y="88"/>
                  </a:lnTo>
                  <a:lnTo>
                    <a:pt x="86" y="314"/>
                  </a:lnTo>
                  <a:lnTo>
                    <a:pt x="182" y="314"/>
                  </a:lnTo>
                  <a:lnTo>
                    <a:pt x="182" y="88"/>
                  </a:lnTo>
                  <a:lnTo>
                    <a:pt x="268" y="88"/>
                  </a:lnTo>
                  <a:lnTo>
                    <a:pt x="268" y="0"/>
                  </a:lnTo>
                  <a:lnTo>
                    <a:pt x="0" y="0"/>
                  </a:lnTo>
                  <a:close/>
                  <a:moveTo>
                    <a:pt x="548" y="0"/>
                  </a:moveTo>
                  <a:lnTo>
                    <a:pt x="548" y="0"/>
                  </a:lnTo>
                  <a:lnTo>
                    <a:pt x="470" y="121"/>
                  </a:lnTo>
                  <a:lnTo>
                    <a:pt x="390" y="0"/>
                  </a:lnTo>
                  <a:lnTo>
                    <a:pt x="299" y="0"/>
                  </a:lnTo>
                  <a:lnTo>
                    <a:pt x="299" y="314"/>
                  </a:lnTo>
                  <a:lnTo>
                    <a:pt x="390" y="314"/>
                  </a:lnTo>
                  <a:lnTo>
                    <a:pt x="390" y="143"/>
                  </a:lnTo>
                  <a:lnTo>
                    <a:pt x="465" y="257"/>
                  </a:lnTo>
                  <a:lnTo>
                    <a:pt x="473" y="257"/>
                  </a:lnTo>
                  <a:lnTo>
                    <a:pt x="548" y="143"/>
                  </a:lnTo>
                  <a:lnTo>
                    <a:pt x="548" y="314"/>
                  </a:lnTo>
                  <a:lnTo>
                    <a:pt x="639" y="314"/>
                  </a:lnTo>
                  <a:lnTo>
                    <a:pt x="639" y="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7" name="Freeform 65"/>
            <p:cNvSpPr>
              <a:spLocks/>
            </p:cNvSpPr>
            <p:nvPr/>
          </p:nvSpPr>
          <p:spPr bwMode="auto">
            <a:xfrm>
              <a:off x="13606463" y="9245601"/>
              <a:ext cx="209550" cy="284163"/>
            </a:xfrm>
            <a:custGeom>
              <a:avLst/>
              <a:gdLst>
                <a:gd name="T0" fmla="*/ 621 w 621"/>
                <a:gd name="T1" fmla="*/ 159 h 845"/>
                <a:gd name="T2" fmla="*/ 393 w 621"/>
                <a:gd name="T3" fmla="*/ 159 h 845"/>
                <a:gd name="T4" fmla="*/ 393 w 621"/>
                <a:gd name="T5" fmla="*/ 845 h 845"/>
                <a:gd name="T6" fmla="*/ 227 w 621"/>
                <a:gd name="T7" fmla="*/ 845 h 845"/>
                <a:gd name="T8" fmla="*/ 227 w 621"/>
                <a:gd name="T9" fmla="*/ 159 h 845"/>
                <a:gd name="T10" fmla="*/ 0 w 621"/>
                <a:gd name="T11" fmla="*/ 159 h 845"/>
                <a:gd name="T12" fmla="*/ 0 w 621"/>
                <a:gd name="T13" fmla="*/ 0 h 845"/>
                <a:gd name="T14" fmla="*/ 621 w 621"/>
                <a:gd name="T15" fmla="*/ 0 h 845"/>
                <a:gd name="T16" fmla="*/ 621 w 621"/>
                <a:gd name="T17" fmla="*/ 159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1" h="845">
                  <a:moveTo>
                    <a:pt x="621" y="159"/>
                  </a:moveTo>
                  <a:lnTo>
                    <a:pt x="393" y="159"/>
                  </a:lnTo>
                  <a:lnTo>
                    <a:pt x="393" y="845"/>
                  </a:lnTo>
                  <a:lnTo>
                    <a:pt x="227" y="845"/>
                  </a:lnTo>
                  <a:lnTo>
                    <a:pt x="227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621" y="0"/>
                  </a:lnTo>
                  <a:lnTo>
                    <a:pt x="621" y="159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8" name="Freeform 66"/>
            <p:cNvSpPr>
              <a:spLocks noEditPoints="1"/>
            </p:cNvSpPr>
            <p:nvPr/>
          </p:nvSpPr>
          <p:spPr bwMode="auto">
            <a:xfrm>
              <a:off x="13830300" y="9320213"/>
              <a:ext cx="219075" cy="215900"/>
            </a:xfrm>
            <a:custGeom>
              <a:avLst/>
              <a:gdLst>
                <a:gd name="T0" fmla="*/ 646 w 646"/>
                <a:gd name="T1" fmla="*/ 17 h 638"/>
                <a:gd name="T2" fmla="*/ 646 w 646"/>
                <a:gd name="T3" fmla="*/ 621 h 638"/>
                <a:gd name="T4" fmla="*/ 490 w 646"/>
                <a:gd name="T5" fmla="*/ 621 h 638"/>
                <a:gd name="T6" fmla="*/ 490 w 646"/>
                <a:gd name="T7" fmla="*/ 550 h 638"/>
                <a:gd name="T8" fmla="*/ 293 w 646"/>
                <a:gd name="T9" fmla="*/ 638 h 638"/>
                <a:gd name="T10" fmla="*/ 0 w 646"/>
                <a:gd name="T11" fmla="*/ 319 h 638"/>
                <a:gd name="T12" fmla="*/ 293 w 646"/>
                <a:gd name="T13" fmla="*/ 0 h 638"/>
                <a:gd name="T14" fmla="*/ 490 w 646"/>
                <a:gd name="T15" fmla="*/ 88 h 638"/>
                <a:gd name="T16" fmla="*/ 490 w 646"/>
                <a:gd name="T17" fmla="*/ 17 h 638"/>
                <a:gd name="T18" fmla="*/ 646 w 646"/>
                <a:gd name="T19" fmla="*/ 17 h 638"/>
                <a:gd name="T20" fmla="*/ 490 w 646"/>
                <a:gd name="T21" fmla="*/ 319 h 638"/>
                <a:gd name="T22" fmla="*/ 490 w 646"/>
                <a:gd name="T23" fmla="*/ 319 h 638"/>
                <a:gd name="T24" fmla="*/ 322 w 646"/>
                <a:gd name="T25" fmla="*/ 149 h 638"/>
                <a:gd name="T26" fmla="*/ 156 w 646"/>
                <a:gd name="T27" fmla="*/ 319 h 638"/>
                <a:gd name="T28" fmla="*/ 322 w 646"/>
                <a:gd name="T29" fmla="*/ 489 h 638"/>
                <a:gd name="T30" fmla="*/ 490 w 646"/>
                <a:gd name="T31" fmla="*/ 31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6" h="638">
                  <a:moveTo>
                    <a:pt x="646" y="17"/>
                  </a:moveTo>
                  <a:lnTo>
                    <a:pt x="646" y="621"/>
                  </a:lnTo>
                  <a:lnTo>
                    <a:pt x="490" y="621"/>
                  </a:lnTo>
                  <a:lnTo>
                    <a:pt x="490" y="550"/>
                  </a:lnTo>
                  <a:cubicBezTo>
                    <a:pt x="447" y="604"/>
                    <a:pt x="381" y="638"/>
                    <a:pt x="293" y="638"/>
                  </a:cubicBezTo>
                  <a:cubicBezTo>
                    <a:pt x="133" y="638"/>
                    <a:pt x="0" y="499"/>
                    <a:pt x="0" y="319"/>
                  </a:cubicBezTo>
                  <a:cubicBezTo>
                    <a:pt x="0" y="139"/>
                    <a:pt x="133" y="0"/>
                    <a:pt x="293" y="0"/>
                  </a:cubicBezTo>
                  <a:cubicBezTo>
                    <a:pt x="381" y="0"/>
                    <a:pt x="447" y="34"/>
                    <a:pt x="490" y="88"/>
                  </a:cubicBezTo>
                  <a:lnTo>
                    <a:pt x="490" y="17"/>
                  </a:lnTo>
                  <a:lnTo>
                    <a:pt x="646" y="17"/>
                  </a:lnTo>
                  <a:close/>
                  <a:moveTo>
                    <a:pt x="490" y="319"/>
                  </a:moveTo>
                  <a:lnTo>
                    <a:pt x="490" y="319"/>
                  </a:lnTo>
                  <a:cubicBezTo>
                    <a:pt x="490" y="218"/>
                    <a:pt x="419" y="149"/>
                    <a:pt x="322" y="149"/>
                  </a:cubicBezTo>
                  <a:cubicBezTo>
                    <a:pt x="227" y="149"/>
                    <a:pt x="156" y="218"/>
                    <a:pt x="156" y="319"/>
                  </a:cubicBezTo>
                  <a:cubicBezTo>
                    <a:pt x="156" y="420"/>
                    <a:pt x="227" y="489"/>
                    <a:pt x="322" y="489"/>
                  </a:cubicBezTo>
                  <a:cubicBezTo>
                    <a:pt x="419" y="489"/>
                    <a:pt x="490" y="420"/>
                    <a:pt x="490" y="31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9" name="Rectangle 67"/>
            <p:cNvSpPr>
              <a:spLocks noChangeArrowheads="1"/>
            </p:cNvSpPr>
            <p:nvPr/>
          </p:nvSpPr>
          <p:spPr bwMode="auto">
            <a:xfrm>
              <a:off x="14092238" y="9232901"/>
              <a:ext cx="52388" cy="296863"/>
            </a:xfrm>
            <a:prstGeom prst="rect">
              <a:avLst/>
            </a:pr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0" name="Freeform 68"/>
            <p:cNvSpPr>
              <a:spLocks noEditPoints="1"/>
            </p:cNvSpPr>
            <p:nvPr/>
          </p:nvSpPr>
          <p:spPr bwMode="auto">
            <a:xfrm>
              <a:off x="14177963" y="9320213"/>
              <a:ext cx="211138" cy="215900"/>
            </a:xfrm>
            <a:custGeom>
              <a:avLst/>
              <a:gdLst>
                <a:gd name="T0" fmla="*/ 333 w 624"/>
                <a:gd name="T1" fmla="*/ 496 h 638"/>
                <a:gd name="T2" fmla="*/ 468 w 624"/>
                <a:gd name="T3" fmla="*/ 436 h 638"/>
                <a:gd name="T4" fmla="*/ 594 w 624"/>
                <a:gd name="T5" fmla="*/ 509 h 638"/>
                <a:gd name="T6" fmla="*/ 331 w 624"/>
                <a:gd name="T7" fmla="*/ 638 h 638"/>
                <a:gd name="T8" fmla="*/ 0 w 624"/>
                <a:gd name="T9" fmla="*/ 319 h 638"/>
                <a:gd name="T10" fmla="*/ 319 w 624"/>
                <a:gd name="T11" fmla="*/ 0 h 638"/>
                <a:gd name="T12" fmla="*/ 624 w 624"/>
                <a:gd name="T13" fmla="*/ 319 h 638"/>
                <a:gd name="T14" fmla="*/ 618 w 624"/>
                <a:gd name="T15" fmla="*/ 383 h 638"/>
                <a:gd name="T16" fmla="*/ 163 w 624"/>
                <a:gd name="T17" fmla="*/ 383 h 638"/>
                <a:gd name="T18" fmla="*/ 333 w 624"/>
                <a:gd name="T19" fmla="*/ 496 h 638"/>
                <a:gd name="T20" fmla="*/ 468 w 624"/>
                <a:gd name="T21" fmla="*/ 262 h 638"/>
                <a:gd name="T22" fmla="*/ 468 w 624"/>
                <a:gd name="T23" fmla="*/ 262 h 638"/>
                <a:gd name="T24" fmla="*/ 319 w 624"/>
                <a:gd name="T25" fmla="*/ 140 h 638"/>
                <a:gd name="T26" fmla="*/ 160 w 624"/>
                <a:gd name="T27" fmla="*/ 262 h 638"/>
                <a:gd name="T28" fmla="*/ 468 w 624"/>
                <a:gd name="T29" fmla="*/ 26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4" h="638">
                  <a:moveTo>
                    <a:pt x="333" y="496"/>
                  </a:moveTo>
                  <a:cubicBezTo>
                    <a:pt x="393" y="496"/>
                    <a:pt x="442" y="471"/>
                    <a:pt x="468" y="436"/>
                  </a:cubicBezTo>
                  <a:lnTo>
                    <a:pt x="594" y="509"/>
                  </a:lnTo>
                  <a:cubicBezTo>
                    <a:pt x="537" y="591"/>
                    <a:pt x="447" y="638"/>
                    <a:pt x="331" y="638"/>
                  </a:cubicBezTo>
                  <a:cubicBezTo>
                    <a:pt x="128" y="638"/>
                    <a:pt x="0" y="499"/>
                    <a:pt x="0" y="319"/>
                  </a:cubicBezTo>
                  <a:cubicBezTo>
                    <a:pt x="0" y="139"/>
                    <a:pt x="129" y="0"/>
                    <a:pt x="319" y="0"/>
                  </a:cubicBezTo>
                  <a:cubicBezTo>
                    <a:pt x="497" y="0"/>
                    <a:pt x="624" y="142"/>
                    <a:pt x="624" y="319"/>
                  </a:cubicBezTo>
                  <a:cubicBezTo>
                    <a:pt x="624" y="342"/>
                    <a:pt x="622" y="362"/>
                    <a:pt x="618" y="383"/>
                  </a:cubicBezTo>
                  <a:lnTo>
                    <a:pt x="163" y="383"/>
                  </a:lnTo>
                  <a:cubicBezTo>
                    <a:pt x="185" y="463"/>
                    <a:pt x="251" y="496"/>
                    <a:pt x="333" y="496"/>
                  </a:cubicBezTo>
                  <a:close/>
                  <a:moveTo>
                    <a:pt x="468" y="262"/>
                  </a:moveTo>
                  <a:lnTo>
                    <a:pt x="468" y="262"/>
                  </a:lnTo>
                  <a:cubicBezTo>
                    <a:pt x="449" y="175"/>
                    <a:pt x="384" y="140"/>
                    <a:pt x="319" y="140"/>
                  </a:cubicBezTo>
                  <a:cubicBezTo>
                    <a:pt x="235" y="140"/>
                    <a:pt x="179" y="185"/>
                    <a:pt x="160" y="262"/>
                  </a:cubicBezTo>
                  <a:lnTo>
                    <a:pt x="468" y="262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1" name="Freeform 69"/>
            <p:cNvSpPr>
              <a:spLocks/>
            </p:cNvSpPr>
            <p:nvPr/>
          </p:nvSpPr>
          <p:spPr bwMode="auto">
            <a:xfrm>
              <a:off x="14422438" y="9320213"/>
              <a:ext cx="188913" cy="209550"/>
            </a:xfrm>
            <a:custGeom>
              <a:avLst/>
              <a:gdLst>
                <a:gd name="T0" fmla="*/ 563 w 563"/>
                <a:gd name="T1" fmla="*/ 250 h 621"/>
                <a:gd name="T2" fmla="*/ 563 w 563"/>
                <a:gd name="T3" fmla="*/ 621 h 621"/>
                <a:gd name="T4" fmla="*/ 408 w 563"/>
                <a:gd name="T5" fmla="*/ 621 h 621"/>
                <a:gd name="T6" fmla="*/ 408 w 563"/>
                <a:gd name="T7" fmla="*/ 270 h 621"/>
                <a:gd name="T8" fmla="*/ 288 w 563"/>
                <a:gd name="T9" fmla="*/ 145 h 621"/>
                <a:gd name="T10" fmla="*/ 155 w 563"/>
                <a:gd name="T11" fmla="*/ 295 h 621"/>
                <a:gd name="T12" fmla="*/ 155 w 563"/>
                <a:gd name="T13" fmla="*/ 621 h 621"/>
                <a:gd name="T14" fmla="*/ 0 w 563"/>
                <a:gd name="T15" fmla="*/ 621 h 621"/>
                <a:gd name="T16" fmla="*/ 0 w 563"/>
                <a:gd name="T17" fmla="*/ 17 h 621"/>
                <a:gd name="T18" fmla="*/ 155 w 563"/>
                <a:gd name="T19" fmla="*/ 17 h 621"/>
                <a:gd name="T20" fmla="*/ 155 w 563"/>
                <a:gd name="T21" fmla="*/ 85 h 621"/>
                <a:gd name="T22" fmla="*/ 335 w 563"/>
                <a:gd name="T23" fmla="*/ 0 h 621"/>
                <a:gd name="T24" fmla="*/ 563 w 563"/>
                <a:gd name="T25" fmla="*/ 25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3" h="621">
                  <a:moveTo>
                    <a:pt x="563" y="250"/>
                  </a:moveTo>
                  <a:lnTo>
                    <a:pt x="563" y="621"/>
                  </a:lnTo>
                  <a:lnTo>
                    <a:pt x="408" y="621"/>
                  </a:lnTo>
                  <a:lnTo>
                    <a:pt x="408" y="270"/>
                  </a:lnTo>
                  <a:cubicBezTo>
                    <a:pt x="408" y="187"/>
                    <a:pt x="358" y="145"/>
                    <a:pt x="288" y="145"/>
                  </a:cubicBezTo>
                  <a:cubicBezTo>
                    <a:pt x="212" y="145"/>
                    <a:pt x="155" y="190"/>
                    <a:pt x="155" y="295"/>
                  </a:cubicBezTo>
                  <a:lnTo>
                    <a:pt x="155" y="621"/>
                  </a:lnTo>
                  <a:lnTo>
                    <a:pt x="0" y="621"/>
                  </a:lnTo>
                  <a:lnTo>
                    <a:pt x="0" y="17"/>
                  </a:lnTo>
                  <a:lnTo>
                    <a:pt x="155" y="17"/>
                  </a:lnTo>
                  <a:lnTo>
                    <a:pt x="155" y="85"/>
                  </a:lnTo>
                  <a:cubicBezTo>
                    <a:pt x="192" y="31"/>
                    <a:pt x="254" y="0"/>
                    <a:pt x="335" y="0"/>
                  </a:cubicBezTo>
                  <a:cubicBezTo>
                    <a:pt x="463" y="0"/>
                    <a:pt x="563" y="90"/>
                    <a:pt x="563" y="25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2" name="Freeform 70"/>
            <p:cNvSpPr>
              <a:spLocks/>
            </p:cNvSpPr>
            <p:nvPr/>
          </p:nvSpPr>
          <p:spPr bwMode="auto">
            <a:xfrm>
              <a:off x="14635163" y="9269413"/>
              <a:ext cx="133350" cy="268288"/>
            </a:xfrm>
            <a:custGeom>
              <a:avLst/>
              <a:gdLst>
                <a:gd name="T0" fmla="*/ 261 w 398"/>
                <a:gd name="T1" fmla="*/ 319 h 797"/>
                <a:gd name="T2" fmla="*/ 261 w 398"/>
                <a:gd name="T3" fmla="*/ 570 h 797"/>
                <a:gd name="T4" fmla="*/ 398 w 398"/>
                <a:gd name="T5" fmla="*/ 632 h 797"/>
                <a:gd name="T6" fmla="*/ 398 w 398"/>
                <a:gd name="T7" fmla="*/ 773 h 797"/>
                <a:gd name="T8" fmla="*/ 105 w 398"/>
                <a:gd name="T9" fmla="*/ 570 h 797"/>
                <a:gd name="T10" fmla="*/ 105 w 398"/>
                <a:gd name="T11" fmla="*/ 319 h 797"/>
                <a:gd name="T12" fmla="*/ 0 w 398"/>
                <a:gd name="T13" fmla="*/ 319 h 797"/>
                <a:gd name="T14" fmla="*/ 0 w 398"/>
                <a:gd name="T15" fmla="*/ 169 h 797"/>
                <a:gd name="T16" fmla="*/ 105 w 398"/>
                <a:gd name="T17" fmla="*/ 169 h 797"/>
                <a:gd name="T18" fmla="*/ 105 w 398"/>
                <a:gd name="T19" fmla="*/ 47 h 797"/>
                <a:gd name="T20" fmla="*/ 261 w 398"/>
                <a:gd name="T21" fmla="*/ 0 h 797"/>
                <a:gd name="T22" fmla="*/ 261 w 398"/>
                <a:gd name="T23" fmla="*/ 169 h 797"/>
                <a:gd name="T24" fmla="*/ 398 w 398"/>
                <a:gd name="T25" fmla="*/ 169 h 797"/>
                <a:gd name="T26" fmla="*/ 398 w 398"/>
                <a:gd name="T27" fmla="*/ 319 h 797"/>
                <a:gd name="T28" fmla="*/ 261 w 398"/>
                <a:gd name="T29" fmla="*/ 319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8" h="797">
                  <a:moveTo>
                    <a:pt x="261" y="319"/>
                  </a:moveTo>
                  <a:lnTo>
                    <a:pt x="261" y="570"/>
                  </a:lnTo>
                  <a:cubicBezTo>
                    <a:pt x="261" y="635"/>
                    <a:pt x="308" y="636"/>
                    <a:pt x="398" y="632"/>
                  </a:cubicBezTo>
                  <a:lnTo>
                    <a:pt x="398" y="773"/>
                  </a:lnTo>
                  <a:cubicBezTo>
                    <a:pt x="179" y="797"/>
                    <a:pt x="105" y="733"/>
                    <a:pt x="105" y="570"/>
                  </a:cubicBezTo>
                  <a:lnTo>
                    <a:pt x="105" y="319"/>
                  </a:lnTo>
                  <a:lnTo>
                    <a:pt x="0" y="319"/>
                  </a:lnTo>
                  <a:lnTo>
                    <a:pt x="0" y="169"/>
                  </a:lnTo>
                  <a:lnTo>
                    <a:pt x="105" y="169"/>
                  </a:lnTo>
                  <a:lnTo>
                    <a:pt x="105" y="47"/>
                  </a:lnTo>
                  <a:lnTo>
                    <a:pt x="261" y="0"/>
                  </a:lnTo>
                  <a:lnTo>
                    <a:pt x="261" y="169"/>
                  </a:lnTo>
                  <a:lnTo>
                    <a:pt x="398" y="169"/>
                  </a:lnTo>
                  <a:lnTo>
                    <a:pt x="398" y="319"/>
                  </a:lnTo>
                  <a:lnTo>
                    <a:pt x="261" y="319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3" name="Freeform 71"/>
            <p:cNvSpPr>
              <a:spLocks noEditPoints="1"/>
            </p:cNvSpPr>
            <p:nvPr/>
          </p:nvSpPr>
          <p:spPr bwMode="auto">
            <a:xfrm>
              <a:off x="14795500" y="9320213"/>
              <a:ext cx="214313" cy="215900"/>
            </a:xfrm>
            <a:custGeom>
              <a:avLst/>
              <a:gdLst>
                <a:gd name="T0" fmla="*/ 0 w 638"/>
                <a:gd name="T1" fmla="*/ 319 h 638"/>
                <a:gd name="T2" fmla="*/ 318 w 638"/>
                <a:gd name="T3" fmla="*/ 0 h 638"/>
                <a:gd name="T4" fmla="*/ 638 w 638"/>
                <a:gd name="T5" fmla="*/ 319 h 638"/>
                <a:gd name="T6" fmla="*/ 318 w 638"/>
                <a:gd name="T7" fmla="*/ 638 h 638"/>
                <a:gd name="T8" fmla="*/ 0 w 638"/>
                <a:gd name="T9" fmla="*/ 319 h 638"/>
                <a:gd name="T10" fmla="*/ 483 w 638"/>
                <a:gd name="T11" fmla="*/ 319 h 638"/>
                <a:gd name="T12" fmla="*/ 483 w 638"/>
                <a:gd name="T13" fmla="*/ 319 h 638"/>
                <a:gd name="T14" fmla="*/ 318 w 638"/>
                <a:gd name="T15" fmla="*/ 152 h 638"/>
                <a:gd name="T16" fmla="*/ 156 w 638"/>
                <a:gd name="T17" fmla="*/ 319 h 638"/>
                <a:gd name="T18" fmla="*/ 318 w 638"/>
                <a:gd name="T19" fmla="*/ 486 h 638"/>
                <a:gd name="T20" fmla="*/ 483 w 638"/>
                <a:gd name="T21" fmla="*/ 31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8" h="638">
                  <a:moveTo>
                    <a:pt x="0" y="319"/>
                  </a:moveTo>
                  <a:cubicBezTo>
                    <a:pt x="0" y="139"/>
                    <a:pt x="141" y="0"/>
                    <a:pt x="318" y="0"/>
                  </a:cubicBezTo>
                  <a:cubicBezTo>
                    <a:pt x="496" y="0"/>
                    <a:pt x="638" y="139"/>
                    <a:pt x="638" y="319"/>
                  </a:cubicBezTo>
                  <a:cubicBezTo>
                    <a:pt x="638" y="499"/>
                    <a:pt x="496" y="638"/>
                    <a:pt x="318" y="638"/>
                  </a:cubicBezTo>
                  <a:cubicBezTo>
                    <a:pt x="141" y="638"/>
                    <a:pt x="0" y="499"/>
                    <a:pt x="0" y="319"/>
                  </a:cubicBezTo>
                  <a:close/>
                  <a:moveTo>
                    <a:pt x="483" y="319"/>
                  </a:moveTo>
                  <a:lnTo>
                    <a:pt x="483" y="319"/>
                  </a:lnTo>
                  <a:cubicBezTo>
                    <a:pt x="483" y="221"/>
                    <a:pt x="411" y="152"/>
                    <a:pt x="318" y="152"/>
                  </a:cubicBezTo>
                  <a:cubicBezTo>
                    <a:pt x="227" y="152"/>
                    <a:pt x="156" y="221"/>
                    <a:pt x="156" y="319"/>
                  </a:cubicBezTo>
                  <a:cubicBezTo>
                    <a:pt x="156" y="417"/>
                    <a:pt x="227" y="486"/>
                    <a:pt x="318" y="486"/>
                  </a:cubicBezTo>
                  <a:cubicBezTo>
                    <a:pt x="411" y="486"/>
                    <a:pt x="483" y="417"/>
                    <a:pt x="483" y="31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4" name="Freeform 72"/>
            <p:cNvSpPr>
              <a:spLocks/>
            </p:cNvSpPr>
            <p:nvPr/>
          </p:nvSpPr>
          <p:spPr bwMode="auto">
            <a:xfrm>
              <a:off x="15130463" y="9245601"/>
              <a:ext cx="195263" cy="290513"/>
            </a:xfrm>
            <a:custGeom>
              <a:avLst/>
              <a:gdLst>
                <a:gd name="T0" fmla="*/ 0 w 576"/>
                <a:gd name="T1" fmla="*/ 701 h 862"/>
                <a:gd name="T2" fmla="*/ 143 w 576"/>
                <a:gd name="T3" fmla="*/ 619 h 862"/>
                <a:gd name="T4" fmla="*/ 279 w 576"/>
                <a:gd name="T5" fmla="*/ 699 h 862"/>
                <a:gd name="T6" fmla="*/ 410 w 576"/>
                <a:gd name="T7" fmla="*/ 582 h 862"/>
                <a:gd name="T8" fmla="*/ 410 w 576"/>
                <a:gd name="T9" fmla="*/ 0 h 862"/>
                <a:gd name="T10" fmla="*/ 576 w 576"/>
                <a:gd name="T11" fmla="*/ 0 h 862"/>
                <a:gd name="T12" fmla="*/ 576 w 576"/>
                <a:gd name="T13" fmla="*/ 582 h 862"/>
                <a:gd name="T14" fmla="*/ 279 w 576"/>
                <a:gd name="T15" fmla="*/ 862 h 862"/>
                <a:gd name="T16" fmla="*/ 0 w 576"/>
                <a:gd name="T17" fmla="*/ 701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862">
                  <a:moveTo>
                    <a:pt x="0" y="701"/>
                  </a:moveTo>
                  <a:lnTo>
                    <a:pt x="143" y="619"/>
                  </a:lnTo>
                  <a:cubicBezTo>
                    <a:pt x="170" y="672"/>
                    <a:pt x="209" y="699"/>
                    <a:pt x="279" y="699"/>
                  </a:cubicBezTo>
                  <a:cubicBezTo>
                    <a:pt x="370" y="699"/>
                    <a:pt x="410" y="650"/>
                    <a:pt x="410" y="582"/>
                  </a:cubicBezTo>
                  <a:lnTo>
                    <a:pt x="410" y="0"/>
                  </a:lnTo>
                  <a:lnTo>
                    <a:pt x="576" y="0"/>
                  </a:lnTo>
                  <a:lnTo>
                    <a:pt x="576" y="582"/>
                  </a:lnTo>
                  <a:cubicBezTo>
                    <a:pt x="576" y="764"/>
                    <a:pt x="445" y="862"/>
                    <a:pt x="279" y="862"/>
                  </a:cubicBezTo>
                  <a:cubicBezTo>
                    <a:pt x="150" y="862"/>
                    <a:pt x="52" y="806"/>
                    <a:pt x="0" y="70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5" name="Freeform 73"/>
            <p:cNvSpPr>
              <a:spLocks noEditPoints="1"/>
            </p:cNvSpPr>
            <p:nvPr/>
          </p:nvSpPr>
          <p:spPr bwMode="auto">
            <a:xfrm>
              <a:off x="15359063" y="9320213"/>
              <a:ext cx="214313" cy="215900"/>
            </a:xfrm>
            <a:custGeom>
              <a:avLst/>
              <a:gdLst>
                <a:gd name="T0" fmla="*/ 0 w 638"/>
                <a:gd name="T1" fmla="*/ 319 h 638"/>
                <a:gd name="T2" fmla="*/ 318 w 638"/>
                <a:gd name="T3" fmla="*/ 0 h 638"/>
                <a:gd name="T4" fmla="*/ 638 w 638"/>
                <a:gd name="T5" fmla="*/ 319 h 638"/>
                <a:gd name="T6" fmla="*/ 318 w 638"/>
                <a:gd name="T7" fmla="*/ 638 h 638"/>
                <a:gd name="T8" fmla="*/ 0 w 638"/>
                <a:gd name="T9" fmla="*/ 319 h 638"/>
                <a:gd name="T10" fmla="*/ 483 w 638"/>
                <a:gd name="T11" fmla="*/ 319 h 638"/>
                <a:gd name="T12" fmla="*/ 483 w 638"/>
                <a:gd name="T13" fmla="*/ 319 h 638"/>
                <a:gd name="T14" fmla="*/ 318 w 638"/>
                <a:gd name="T15" fmla="*/ 152 h 638"/>
                <a:gd name="T16" fmla="*/ 155 w 638"/>
                <a:gd name="T17" fmla="*/ 319 h 638"/>
                <a:gd name="T18" fmla="*/ 318 w 638"/>
                <a:gd name="T19" fmla="*/ 486 h 638"/>
                <a:gd name="T20" fmla="*/ 483 w 638"/>
                <a:gd name="T21" fmla="*/ 31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8" h="638">
                  <a:moveTo>
                    <a:pt x="0" y="319"/>
                  </a:moveTo>
                  <a:cubicBezTo>
                    <a:pt x="0" y="139"/>
                    <a:pt x="141" y="0"/>
                    <a:pt x="318" y="0"/>
                  </a:cubicBezTo>
                  <a:cubicBezTo>
                    <a:pt x="496" y="0"/>
                    <a:pt x="638" y="139"/>
                    <a:pt x="638" y="319"/>
                  </a:cubicBezTo>
                  <a:cubicBezTo>
                    <a:pt x="638" y="499"/>
                    <a:pt x="496" y="638"/>
                    <a:pt x="318" y="638"/>
                  </a:cubicBezTo>
                  <a:cubicBezTo>
                    <a:pt x="141" y="638"/>
                    <a:pt x="0" y="499"/>
                    <a:pt x="0" y="319"/>
                  </a:cubicBezTo>
                  <a:close/>
                  <a:moveTo>
                    <a:pt x="483" y="319"/>
                  </a:moveTo>
                  <a:lnTo>
                    <a:pt x="483" y="319"/>
                  </a:lnTo>
                  <a:cubicBezTo>
                    <a:pt x="483" y="221"/>
                    <a:pt x="411" y="152"/>
                    <a:pt x="318" y="152"/>
                  </a:cubicBezTo>
                  <a:cubicBezTo>
                    <a:pt x="227" y="152"/>
                    <a:pt x="155" y="221"/>
                    <a:pt x="155" y="319"/>
                  </a:cubicBezTo>
                  <a:cubicBezTo>
                    <a:pt x="155" y="417"/>
                    <a:pt x="227" y="486"/>
                    <a:pt x="318" y="486"/>
                  </a:cubicBezTo>
                  <a:cubicBezTo>
                    <a:pt x="411" y="486"/>
                    <a:pt x="483" y="417"/>
                    <a:pt x="483" y="31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6" name="Freeform 74"/>
            <p:cNvSpPr>
              <a:spLocks/>
            </p:cNvSpPr>
            <p:nvPr/>
          </p:nvSpPr>
          <p:spPr bwMode="auto">
            <a:xfrm>
              <a:off x="15584488" y="9326563"/>
              <a:ext cx="214313" cy="203200"/>
            </a:xfrm>
            <a:custGeom>
              <a:avLst/>
              <a:gdLst>
                <a:gd name="T0" fmla="*/ 636 w 636"/>
                <a:gd name="T1" fmla="*/ 0 h 604"/>
                <a:gd name="T2" fmla="*/ 406 w 636"/>
                <a:gd name="T3" fmla="*/ 604 h 604"/>
                <a:gd name="T4" fmla="*/ 229 w 636"/>
                <a:gd name="T5" fmla="*/ 604 h 604"/>
                <a:gd name="T6" fmla="*/ 0 w 636"/>
                <a:gd name="T7" fmla="*/ 0 h 604"/>
                <a:gd name="T8" fmla="*/ 171 w 636"/>
                <a:gd name="T9" fmla="*/ 0 h 604"/>
                <a:gd name="T10" fmla="*/ 317 w 636"/>
                <a:gd name="T11" fmla="*/ 423 h 604"/>
                <a:gd name="T12" fmla="*/ 464 w 636"/>
                <a:gd name="T13" fmla="*/ 0 h 604"/>
                <a:gd name="T14" fmla="*/ 636 w 636"/>
                <a:gd name="T15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6" h="604">
                  <a:moveTo>
                    <a:pt x="636" y="0"/>
                  </a:moveTo>
                  <a:lnTo>
                    <a:pt x="406" y="604"/>
                  </a:lnTo>
                  <a:lnTo>
                    <a:pt x="229" y="604"/>
                  </a:lnTo>
                  <a:lnTo>
                    <a:pt x="0" y="0"/>
                  </a:lnTo>
                  <a:lnTo>
                    <a:pt x="171" y="0"/>
                  </a:lnTo>
                  <a:lnTo>
                    <a:pt x="317" y="423"/>
                  </a:lnTo>
                  <a:lnTo>
                    <a:pt x="464" y="0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7" name="Freeform 75"/>
            <p:cNvSpPr>
              <a:spLocks noEditPoints="1"/>
            </p:cNvSpPr>
            <p:nvPr/>
          </p:nvSpPr>
          <p:spPr bwMode="auto">
            <a:xfrm>
              <a:off x="15809913" y="9320213"/>
              <a:ext cx="209550" cy="215900"/>
            </a:xfrm>
            <a:custGeom>
              <a:avLst/>
              <a:gdLst>
                <a:gd name="T0" fmla="*/ 333 w 624"/>
                <a:gd name="T1" fmla="*/ 496 h 638"/>
                <a:gd name="T2" fmla="*/ 469 w 624"/>
                <a:gd name="T3" fmla="*/ 436 h 638"/>
                <a:gd name="T4" fmla="*/ 594 w 624"/>
                <a:gd name="T5" fmla="*/ 509 h 638"/>
                <a:gd name="T6" fmla="*/ 331 w 624"/>
                <a:gd name="T7" fmla="*/ 638 h 638"/>
                <a:gd name="T8" fmla="*/ 0 w 624"/>
                <a:gd name="T9" fmla="*/ 319 h 638"/>
                <a:gd name="T10" fmla="*/ 319 w 624"/>
                <a:gd name="T11" fmla="*/ 0 h 638"/>
                <a:gd name="T12" fmla="*/ 624 w 624"/>
                <a:gd name="T13" fmla="*/ 319 h 638"/>
                <a:gd name="T14" fmla="*/ 618 w 624"/>
                <a:gd name="T15" fmla="*/ 383 h 638"/>
                <a:gd name="T16" fmla="*/ 163 w 624"/>
                <a:gd name="T17" fmla="*/ 383 h 638"/>
                <a:gd name="T18" fmla="*/ 333 w 624"/>
                <a:gd name="T19" fmla="*/ 496 h 638"/>
                <a:gd name="T20" fmla="*/ 469 w 624"/>
                <a:gd name="T21" fmla="*/ 262 h 638"/>
                <a:gd name="T22" fmla="*/ 469 w 624"/>
                <a:gd name="T23" fmla="*/ 262 h 638"/>
                <a:gd name="T24" fmla="*/ 319 w 624"/>
                <a:gd name="T25" fmla="*/ 140 h 638"/>
                <a:gd name="T26" fmla="*/ 161 w 624"/>
                <a:gd name="T27" fmla="*/ 262 h 638"/>
                <a:gd name="T28" fmla="*/ 469 w 624"/>
                <a:gd name="T29" fmla="*/ 26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4" h="638">
                  <a:moveTo>
                    <a:pt x="333" y="496"/>
                  </a:moveTo>
                  <a:cubicBezTo>
                    <a:pt x="394" y="496"/>
                    <a:pt x="442" y="471"/>
                    <a:pt x="469" y="436"/>
                  </a:cubicBezTo>
                  <a:lnTo>
                    <a:pt x="594" y="509"/>
                  </a:lnTo>
                  <a:cubicBezTo>
                    <a:pt x="537" y="591"/>
                    <a:pt x="447" y="638"/>
                    <a:pt x="331" y="638"/>
                  </a:cubicBezTo>
                  <a:cubicBezTo>
                    <a:pt x="128" y="638"/>
                    <a:pt x="0" y="499"/>
                    <a:pt x="0" y="319"/>
                  </a:cubicBezTo>
                  <a:cubicBezTo>
                    <a:pt x="0" y="139"/>
                    <a:pt x="129" y="0"/>
                    <a:pt x="319" y="0"/>
                  </a:cubicBezTo>
                  <a:cubicBezTo>
                    <a:pt x="498" y="0"/>
                    <a:pt x="624" y="142"/>
                    <a:pt x="624" y="319"/>
                  </a:cubicBezTo>
                  <a:cubicBezTo>
                    <a:pt x="624" y="342"/>
                    <a:pt x="622" y="362"/>
                    <a:pt x="618" y="383"/>
                  </a:cubicBezTo>
                  <a:lnTo>
                    <a:pt x="163" y="383"/>
                  </a:lnTo>
                  <a:cubicBezTo>
                    <a:pt x="185" y="463"/>
                    <a:pt x="251" y="496"/>
                    <a:pt x="333" y="496"/>
                  </a:cubicBezTo>
                  <a:close/>
                  <a:moveTo>
                    <a:pt x="469" y="262"/>
                  </a:moveTo>
                  <a:lnTo>
                    <a:pt x="469" y="262"/>
                  </a:lnTo>
                  <a:cubicBezTo>
                    <a:pt x="449" y="175"/>
                    <a:pt x="384" y="140"/>
                    <a:pt x="319" y="140"/>
                  </a:cubicBezTo>
                  <a:cubicBezTo>
                    <a:pt x="236" y="140"/>
                    <a:pt x="179" y="185"/>
                    <a:pt x="161" y="262"/>
                  </a:cubicBezTo>
                  <a:lnTo>
                    <a:pt x="469" y="262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8" name="Freeform 76"/>
            <p:cNvSpPr>
              <a:spLocks/>
            </p:cNvSpPr>
            <p:nvPr/>
          </p:nvSpPr>
          <p:spPr bwMode="auto">
            <a:xfrm>
              <a:off x="16052800" y="9320213"/>
              <a:ext cx="190500" cy="209550"/>
            </a:xfrm>
            <a:custGeom>
              <a:avLst/>
              <a:gdLst>
                <a:gd name="T0" fmla="*/ 564 w 564"/>
                <a:gd name="T1" fmla="*/ 250 h 621"/>
                <a:gd name="T2" fmla="*/ 564 w 564"/>
                <a:gd name="T3" fmla="*/ 621 h 621"/>
                <a:gd name="T4" fmla="*/ 408 w 564"/>
                <a:gd name="T5" fmla="*/ 621 h 621"/>
                <a:gd name="T6" fmla="*/ 408 w 564"/>
                <a:gd name="T7" fmla="*/ 270 h 621"/>
                <a:gd name="T8" fmla="*/ 289 w 564"/>
                <a:gd name="T9" fmla="*/ 145 h 621"/>
                <a:gd name="T10" fmla="*/ 156 w 564"/>
                <a:gd name="T11" fmla="*/ 295 h 621"/>
                <a:gd name="T12" fmla="*/ 156 w 564"/>
                <a:gd name="T13" fmla="*/ 621 h 621"/>
                <a:gd name="T14" fmla="*/ 0 w 564"/>
                <a:gd name="T15" fmla="*/ 621 h 621"/>
                <a:gd name="T16" fmla="*/ 0 w 564"/>
                <a:gd name="T17" fmla="*/ 17 h 621"/>
                <a:gd name="T18" fmla="*/ 156 w 564"/>
                <a:gd name="T19" fmla="*/ 17 h 621"/>
                <a:gd name="T20" fmla="*/ 156 w 564"/>
                <a:gd name="T21" fmla="*/ 85 h 621"/>
                <a:gd name="T22" fmla="*/ 336 w 564"/>
                <a:gd name="T23" fmla="*/ 0 h 621"/>
                <a:gd name="T24" fmla="*/ 564 w 564"/>
                <a:gd name="T25" fmla="*/ 25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4" h="621">
                  <a:moveTo>
                    <a:pt x="564" y="250"/>
                  </a:moveTo>
                  <a:lnTo>
                    <a:pt x="564" y="621"/>
                  </a:lnTo>
                  <a:lnTo>
                    <a:pt x="408" y="621"/>
                  </a:lnTo>
                  <a:lnTo>
                    <a:pt x="408" y="270"/>
                  </a:lnTo>
                  <a:cubicBezTo>
                    <a:pt x="408" y="187"/>
                    <a:pt x="359" y="145"/>
                    <a:pt x="289" y="145"/>
                  </a:cubicBezTo>
                  <a:cubicBezTo>
                    <a:pt x="213" y="145"/>
                    <a:pt x="156" y="190"/>
                    <a:pt x="156" y="295"/>
                  </a:cubicBezTo>
                  <a:lnTo>
                    <a:pt x="156" y="621"/>
                  </a:lnTo>
                  <a:lnTo>
                    <a:pt x="0" y="621"/>
                  </a:lnTo>
                  <a:lnTo>
                    <a:pt x="0" y="17"/>
                  </a:lnTo>
                  <a:lnTo>
                    <a:pt x="156" y="17"/>
                  </a:lnTo>
                  <a:lnTo>
                    <a:pt x="156" y="85"/>
                  </a:lnTo>
                  <a:cubicBezTo>
                    <a:pt x="192" y="31"/>
                    <a:pt x="255" y="0"/>
                    <a:pt x="336" y="0"/>
                  </a:cubicBezTo>
                  <a:cubicBezTo>
                    <a:pt x="464" y="0"/>
                    <a:pt x="564" y="90"/>
                    <a:pt x="564" y="25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9" name="Freeform 77"/>
            <p:cNvSpPr>
              <a:spLocks noEditPoints="1"/>
            </p:cNvSpPr>
            <p:nvPr/>
          </p:nvSpPr>
          <p:spPr bwMode="auto">
            <a:xfrm>
              <a:off x="16832263" y="11569701"/>
              <a:ext cx="1157288" cy="382588"/>
            </a:xfrm>
            <a:custGeom>
              <a:avLst/>
              <a:gdLst>
                <a:gd name="T0" fmla="*/ 8 w 3433"/>
                <a:gd name="T1" fmla="*/ 955 h 1138"/>
                <a:gd name="T2" fmla="*/ 507 w 3433"/>
                <a:gd name="T3" fmla="*/ 352 h 1138"/>
                <a:gd name="T4" fmla="*/ 365 w 3433"/>
                <a:gd name="T5" fmla="*/ 209 h 1138"/>
                <a:gd name="T6" fmla="*/ 0 w 3433"/>
                <a:gd name="T7" fmla="*/ 231 h 1138"/>
                <a:gd name="T8" fmla="*/ 362 w 3433"/>
                <a:gd name="T9" fmla="*/ 0 h 1138"/>
                <a:gd name="T10" fmla="*/ 723 w 3433"/>
                <a:gd name="T11" fmla="*/ 344 h 1138"/>
                <a:gd name="T12" fmla="*/ 328 w 3433"/>
                <a:gd name="T13" fmla="*/ 908 h 1138"/>
                <a:gd name="T14" fmla="*/ 740 w 3433"/>
                <a:gd name="T15" fmla="*/ 1116 h 1138"/>
                <a:gd name="T16" fmla="*/ 1273 w 3433"/>
                <a:gd name="T17" fmla="*/ 1138 h 1138"/>
                <a:gd name="T18" fmla="*/ 835 w 3433"/>
                <a:gd name="T19" fmla="*/ 569 h 1138"/>
                <a:gd name="T20" fmla="*/ 1273 w 3433"/>
                <a:gd name="T21" fmla="*/ 0 h 1138"/>
                <a:gd name="T22" fmla="*/ 1711 w 3433"/>
                <a:gd name="T23" fmla="*/ 569 h 1138"/>
                <a:gd name="T24" fmla="*/ 1273 w 3433"/>
                <a:gd name="T25" fmla="*/ 1138 h 1138"/>
                <a:gd name="T26" fmla="*/ 1273 w 3433"/>
                <a:gd name="T27" fmla="*/ 927 h 1138"/>
                <a:gd name="T28" fmla="*/ 1497 w 3433"/>
                <a:gd name="T29" fmla="*/ 569 h 1138"/>
                <a:gd name="T30" fmla="*/ 1273 w 3433"/>
                <a:gd name="T31" fmla="*/ 209 h 1138"/>
                <a:gd name="T32" fmla="*/ 1051 w 3433"/>
                <a:gd name="T33" fmla="*/ 569 h 1138"/>
                <a:gd name="T34" fmla="*/ 1780 w 3433"/>
                <a:gd name="T35" fmla="*/ 1116 h 1138"/>
                <a:gd name="T36" fmla="*/ 2154 w 3433"/>
                <a:gd name="T37" fmla="*/ 571 h 1138"/>
                <a:gd name="T38" fmla="*/ 2239 w 3433"/>
                <a:gd name="T39" fmla="*/ 248 h 1138"/>
                <a:gd name="T40" fmla="*/ 1953 w 3433"/>
                <a:gd name="T41" fmla="*/ 338 h 1138"/>
                <a:gd name="T42" fmla="*/ 1921 w 3433"/>
                <a:gd name="T43" fmla="*/ 59 h 1138"/>
                <a:gd name="T44" fmla="*/ 2388 w 3433"/>
                <a:gd name="T45" fmla="*/ 93 h 1138"/>
                <a:gd name="T46" fmla="*/ 2315 w 3433"/>
                <a:gd name="T47" fmla="*/ 694 h 1138"/>
                <a:gd name="T48" fmla="*/ 2512 w 3433"/>
                <a:gd name="T49" fmla="*/ 908 h 1138"/>
                <a:gd name="T50" fmla="*/ 1780 w 3433"/>
                <a:gd name="T51" fmla="*/ 1116 h 1138"/>
                <a:gd name="T52" fmla="*/ 3433 w 3433"/>
                <a:gd name="T53" fmla="*/ 930 h 1138"/>
                <a:gd name="T54" fmla="*/ 3315 w 3433"/>
                <a:gd name="T55" fmla="*/ 1116 h 1138"/>
                <a:gd name="T56" fmla="*/ 3098 w 3433"/>
                <a:gd name="T57" fmla="*/ 930 h 1138"/>
                <a:gd name="T58" fmla="*/ 2580 w 3433"/>
                <a:gd name="T59" fmla="*/ 730 h 1138"/>
                <a:gd name="T60" fmla="*/ 3176 w 3433"/>
                <a:gd name="T61" fmla="*/ 22 h 1138"/>
                <a:gd name="T62" fmla="*/ 3098 w 3433"/>
                <a:gd name="T63" fmla="*/ 730 h 1138"/>
                <a:gd name="T64" fmla="*/ 3315 w 3433"/>
                <a:gd name="T65" fmla="*/ 470 h 1138"/>
                <a:gd name="T66" fmla="*/ 3433 w 3433"/>
                <a:gd name="T67" fmla="*/ 730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33" h="1138">
                  <a:moveTo>
                    <a:pt x="8" y="1116"/>
                  </a:moveTo>
                  <a:lnTo>
                    <a:pt x="8" y="955"/>
                  </a:lnTo>
                  <a:lnTo>
                    <a:pt x="382" y="571"/>
                  </a:lnTo>
                  <a:cubicBezTo>
                    <a:pt x="465" y="483"/>
                    <a:pt x="507" y="410"/>
                    <a:pt x="507" y="352"/>
                  </a:cubicBezTo>
                  <a:cubicBezTo>
                    <a:pt x="507" y="309"/>
                    <a:pt x="494" y="274"/>
                    <a:pt x="467" y="248"/>
                  </a:cubicBezTo>
                  <a:cubicBezTo>
                    <a:pt x="441" y="222"/>
                    <a:pt x="406" y="209"/>
                    <a:pt x="365" y="209"/>
                  </a:cubicBezTo>
                  <a:cubicBezTo>
                    <a:pt x="282" y="209"/>
                    <a:pt x="221" y="252"/>
                    <a:pt x="182" y="338"/>
                  </a:cubicBezTo>
                  <a:lnTo>
                    <a:pt x="0" y="231"/>
                  </a:lnTo>
                  <a:cubicBezTo>
                    <a:pt x="35" y="156"/>
                    <a:pt x="84" y="99"/>
                    <a:pt x="149" y="59"/>
                  </a:cubicBezTo>
                  <a:cubicBezTo>
                    <a:pt x="214" y="20"/>
                    <a:pt x="284" y="0"/>
                    <a:pt x="362" y="0"/>
                  </a:cubicBezTo>
                  <a:cubicBezTo>
                    <a:pt x="461" y="0"/>
                    <a:pt x="546" y="31"/>
                    <a:pt x="616" y="93"/>
                  </a:cubicBezTo>
                  <a:cubicBezTo>
                    <a:pt x="687" y="155"/>
                    <a:pt x="723" y="239"/>
                    <a:pt x="723" y="344"/>
                  </a:cubicBezTo>
                  <a:cubicBezTo>
                    <a:pt x="723" y="457"/>
                    <a:pt x="663" y="574"/>
                    <a:pt x="543" y="694"/>
                  </a:cubicBezTo>
                  <a:lnTo>
                    <a:pt x="328" y="908"/>
                  </a:lnTo>
                  <a:lnTo>
                    <a:pt x="740" y="908"/>
                  </a:lnTo>
                  <a:lnTo>
                    <a:pt x="740" y="1116"/>
                  </a:lnTo>
                  <a:lnTo>
                    <a:pt x="8" y="1116"/>
                  </a:lnTo>
                  <a:close/>
                  <a:moveTo>
                    <a:pt x="1273" y="1138"/>
                  </a:moveTo>
                  <a:cubicBezTo>
                    <a:pt x="1137" y="1138"/>
                    <a:pt x="1030" y="1086"/>
                    <a:pt x="952" y="983"/>
                  </a:cubicBezTo>
                  <a:cubicBezTo>
                    <a:pt x="874" y="879"/>
                    <a:pt x="835" y="741"/>
                    <a:pt x="835" y="569"/>
                  </a:cubicBezTo>
                  <a:cubicBezTo>
                    <a:pt x="835" y="397"/>
                    <a:pt x="874" y="259"/>
                    <a:pt x="952" y="155"/>
                  </a:cubicBezTo>
                  <a:cubicBezTo>
                    <a:pt x="1030" y="52"/>
                    <a:pt x="1137" y="0"/>
                    <a:pt x="1273" y="0"/>
                  </a:cubicBezTo>
                  <a:cubicBezTo>
                    <a:pt x="1411" y="0"/>
                    <a:pt x="1518" y="52"/>
                    <a:pt x="1595" y="155"/>
                  </a:cubicBezTo>
                  <a:cubicBezTo>
                    <a:pt x="1672" y="259"/>
                    <a:pt x="1711" y="397"/>
                    <a:pt x="1711" y="569"/>
                  </a:cubicBezTo>
                  <a:cubicBezTo>
                    <a:pt x="1711" y="741"/>
                    <a:pt x="1672" y="879"/>
                    <a:pt x="1595" y="983"/>
                  </a:cubicBezTo>
                  <a:cubicBezTo>
                    <a:pt x="1518" y="1086"/>
                    <a:pt x="1411" y="1138"/>
                    <a:pt x="1273" y="1138"/>
                  </a:cubicBezTo>
                  <a:close/>
                  <a:moveTo>
                    <a:pt x="1107" y="836"/>
                  </a:moveTo>
                  <a:cubicBezTo>
                    <a:pt x="1145" y="897"/>
                    <a:pt x="1200" y="927"/>
                    <a:pt x="1273" y="927"/>
                  </a:cubicBezTo>
                  <a:cubicBezTo>
                    <a:pt x="1346" y="927"/>
                    <a:pt x="1402" y="896"/>
                    <a:pt x="1440" y="835"/>
                  </a:cubicBezTo>
                  <a:cubicBezTo>
                    <a:pt x="1478" y="773"/>
                    <a:pt x="1497" y="685"/>
                    <a:pt x="1497" y="569"/>
                  </a:cubicBezTo>
                  <a:cubicBezTo>
                    <a:pt x="1497" y="452"/>
                    <a:pt x="1478" y="363"/>
                    <a:pt x="1440" y="302"/>
                  </a:cubicBezTo>
                  <a:cubicBezTo>
                    <a:pt x="1402" y="240"/>
                    <a:pt x="1346" y="209"/>
                    <a:pt x="1273" y="209"/>
                  </a:cubicBezTo>
                  <a:cubicBezTo>
                    <a:pt x="1200" y="209"/>
                    <a:pt x="1145" y="240"/>
                    <a:pt x="1107" y="302"/>
                  </a:cubicBezTo>
                  <a:cubicBezTo>
                    <a:pt x="1070" y="363"/>
                    <a:pt x="1051" y="452"/>
                    <a:pt x="1051" y="569"/>
                  </a:cubicBezTo>
                  <a:cubicBezTo>
                    <a:pt x="1051" y="686"/>
                    <a:pt x="1070" y="775"/>
                    <a:pt x="1107" y="836"/>
                  </a:cubicBezTo>
                  <a:close/>
                  <a:moveTo>
                    <a:pt x="1780" y="1116"/>
                  </a:moveTo>
                  <a:lnTo>
                    <a:pt x="1780" y="955"/>
                  </a:lnTo>
                  <a:lnTo>
                    <a:pt x="2154" y="571"/>
                  </a:lnTo>
                  <a:cubicBezTo>
                    <a:pt x="2237" y="483"/>
                    <a:pt x="2279" y="410"/>
                    <a:pt x="2279" y="352"/>
                  </a:cubicBezTo>
                  <a:cubicBezTo>
                    <a:pt x="2279" y="309"/>
                    <a:pt x="2265" y="274"/>
                    <a:pt x="2239" y="248"/>
                  </a:cubicBezTo>
                  <a:cubicBezTo>
                    <a:pt x="2212" y="222"/>
                    <a:pt x="2178" y="209"/>
                    <a:pt x="2136" y="209"/>
                  </a:cubicBezTo>
                  <a:cubicBezTo>
                    <a:pt x="2054" y="209"/>
                    <a:pt x="1993" y="252"/>
                    <a:pt x="1953" y="338"/>
                  </a:cubicBezTo>
                  <a:lnTo>
                    <a:pt x="1772" y="231"/>
                  </a:lnTo>
                  <a:cubicBezTo>
                    <a:pt x="1806" y="156"/>
                    <a:pt x="1856" y="99"/>
                    <a:pt x="1921" y="59"/>
                  </a:cubicBezTo>
                  <a:cubicBezTo>
                    <a:pt x="1985" y="20"/>
                    <a:pt x="2056" y="0"/>
                    <a:pt x="2133" y="0"/>
                  </a:cubicBezTo>
                  <a:cubicBezTo>
                    <a:pt x="2232" y="0"/>
                    <a:pt x="2317" y="31"/>
                    <a:pt x="2388" y="93"/>
                  </a:cubicBezTo>
                  <a:cubicBezTo>
                    <a:pt x="2459" y="155"/>
                    <a:pt x="2494" y="239"/>
                    <a:pt x="2494" y="344"/>
                  </a:cubicBezTo>
                  <a:cubicBezTo>
                    <a:pt x="2494" y="457"/>
                    <a:pt x="2434" y="574"/>
                    <a:pt x="2315" y="694"/>
                  </a:cubicBezTo>
                  <a:lnTo>
                    <a:pt x="2100" y="908"/>
                  </a:lnTo>
                  <a:lnTo>
                    <a:pt x="2512" y="908"/>
                  </a:lnTo>
                  <a:lnTo>
                    <a:pt x="2512" y="1116"/>
                  </a:lnTo>
                  <a:lnTo>
                    <a:pt x="1780" y="1116"/>
                  </a:lnTo>
                  <a:close/>
                  <a:moveTo>
                    <a:pt x="3433" y="730"/>
                  </a:moveTo>
                  <a:lnTo>
                    <a:pt x="3433" y="930"/>
                  </a:lnTo>
                  <a:lnTo>
                    <a:pt x="3315" y="930"/>
                  </a:lnTo>
                  <a:lnTo>
                    <a:pt x="3315" y="1116"/>
                  </a:lnTo>
                  <a:lnTo>
                    <a:pt x="3098" y="1116"/>
                  </a:lnTo>
                  <a:lnTo>
                    <a:pt x="3098" y="930"/>
                  </a:lnTo>
                  <a:lnTo>
                    <a:pt x="2580" y="930"/>
                  </a:lnTo>
                  <a:lnTo>
                    <a:pt x="2580" y="730"/>
                  </a:lnTo>
                  <a:lnTo>
                    <a:pt x="2945" y="22"/>
                  </a:lnTo>
                  <a:lnTo>
                    <a:pt x="3176" y="22"/>
                  </a:lnTo>
                  <a:lnTo>
                    <a:pt x="2814" y="730"/>
                  </a:lnTo>
                  <a:lnTo>
                    <a:pt x="3098" y="730"/>
                  </a:lnTo>
                  <a:lnTo>
                    <a:pt x="3098" y="470"/>
                  </a:lnTo>
                  <a:lnTo>
                    <a:pt x="3315" y="470"/>
                  </a:lnTo>
                  <a:lnTo>
                    <a:pt x="3315" y="730"/>
                  </a:lnTo>
                  <a:lnTo>
                    <a:pt x="3433" y="73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20" name="Rectangle 73"/>
          <p:cNvSpPr>
            <a:spLocks noChangeArrowheads="1"/>
          </p:cNvSpPr>
          <p:nvPr/>
        </p:nvSpPr>
        <p:spPr bwMode="auto">
          <a:xfrm>
            <a:off x="575175" y="3736537"/>
            <a:ext cx="3426841" cy="3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2000" b="0" i="0" u="none" strike="noStrike" cap="none" normalizeH="0" baseline="0" dirty="0" smtClean="0">
                <a:ln>
                  <a:noFill/>
                </a:ln>
                <a:effectLst/>
                <a:latin typeface="Gilroy-Regular" panose="00000500000000000000" pitchFamily="2" charset="0"/>
              </a:rPr>
              <a:t>¡Formamos parte </a:t>
            </a:r>
            <a:r>
              <a:rPr kumimoji="0" lang="es-AR" altLang="es-AR" sz="2000" b="0" i="0" u="none" strike="noStrike" cap="none" normalizeH="0" baseline="0" dirty="0" smtClean="0">
                <a:ln>
                  <a:noFill/>
                </a:ln>
                <a:effectLst/>
                <a:latin typeface="Gilroy-Regular" panose="00000500000000000000" pitchFamily="2" charset="0"/>
              </a:rPr>
              <a:t>de</a:t>
            </a:r>
            <a:endParaRPr kumimoji="0" lang="es-AR" altLang="es-AR" sz="2000" b="0" i="0" u="none" strike="noStrike" cap="none" normalizeH="0" baseline="0" dirty="0" smtClean="0">
              <a:ln>
                <a:noFill/>
              </a:ln>
              <a:effectLst/>
              <a:latin typeface="Gilroy-Regular" panose="00000500000000000000" pitchFamily="2" charset="0"/>
            </a:endParaRPr>
          </a:p>
        </p:txBody>
      </p:sp>
      <p:sp>
        <p:nvSpPr>
          <p:cNvPr id="221" name="Rectangle 73"/>
          <p:cNvSpPr>
            <a:spLocks noChangeArrowheads="1"/>
          </p:cNvSpPr>
          <p:nvPr/>
        </p:nvSpPr>
        <p:spPr bwMode="auto">
          <a:xfrm>
            <a:off x="575175" y="4091977"/>
            <a:ext cx="3426841" cy="88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300"/>
              </a:lnSpc>
            </a:pPr>
            <a:r>
              <a:rPr kumimoji="0" lang="es-AR" altLang="es-AR" sz="2300" b="1" i="0" u="none" strike="noStrike" cap="none" normalizeH="0" baseline="0" dirty="0" smtClean="0">
                <a:ln>
                  <a:noFill/>
                </a:ln>
                <a:effectLst/>
                <a:latin typeface="Gilroy-Bold" panose="00000800000000000000" pitchFamily="2" charset="0"/>
              </a:rPr>
              <a:t>Los </a:t>
            </a:r>
            <a:r>
              <a:rPr kumimoji="0" lang="es-AR" altLang="es-AR" sz="2300" b="1" i="0" u="none" strike="noStrike" cap="none" normalizeH="0" baseline="0" dirty="0" smtClean="0">
                <a:ln>
                  <a:noFill/>
                </a:ln>
                <a:effectLst/>
                <a:latin typeface="Gilroy-Bold" panose="00000800000000000000" pitchFamily="2" charset="0"/>
              </a:rPr>
              <a:t>Mejores Lugares para</a:t>
            </a:r>
            <a:r>
              <a:rPr kumimoji="0" lang="es-AR" altLang="es-AR" sz="2300" b="1" i="0" u="none" strike="noStrike" cap="none" normalizeH="0" dirty="0" smtClean="0">
                <a:ln>
                  <a:noFill/>
                </a:ln>
                <a:effectLst/>
                <a:latin typeface="Gilroy-Bold" panose="00000800000000000000" pitchFamily="2" charset="0"/>
              </a:rPr>
              <a:t> </a:t>
            </a:r>
            <a:r>
              <a:rPr lang="es-AR" altLang="es-AR" sz="2300" b="1" dirty="0" smtClean="0">
                <a:latin typeface="Gilroy-Bold" panose="00000800000000000000" pitchFamily="2" charset="0"/>
              </a:rPr>
              <a:t>Trabajar</a:t>
            </a:r>
            <a:r>
              <a:rPr kumimoji="0" lang="es-AR" altLang="es-AR" sz="2300" b="0" i="0" u="none" strike="noStrike" cap="none" normalizeH="0" baseline="0" dirty="0" smtClean="0">
                <a:ln>
                  <a:noFill/>
                </a:ln>
                <a:effectLst/>
                <a:latin typeface="Gilroy-Regular" panose="00000500000000000000" pitchFamily="2" charset="0"/>
              </a:rPr>
              <a:t>™ </a:t>
            </a:r>
            <a:r>
              <a:rPr kumimoji="0" lang="es-AR" altLang="es-AR" sz="2300" b="0" i="0" u="none" strike="noStrike" cap="none" normalizeH="0" baseline="0" dirty="0" smtClean="0">
                <a:ln>
                  <a:noFill/>
                </a:ln>
                <a:effectLst/>
                <a:latin typeface="Gilroy-Regular" panose="00000500000000000000" pitchFamily="2" charset="0"/>
              </a:rPr>
              <a:t/>
            </a:r>
            <a:br>
              <a:rPr kumimoji="0" lang="es-AR" altLang="es-AR" sz="2300" b="0" i="0" u="none" strike="noStrike" cap="none" normalizeH="0" baseline="0" dirty="0" smtClean="0">
                <a:ln>
                  <a:noFill/>
                </a:ln>
                <a:effectLst/>
                <a:latin typeface="Gilroy-Regular" panose="00000500000000000000" pitchFamily="2" charset="0"/>
              </a:rPr>
            </a:br>
            <a:r>
              <a:rPr kumimoji="0" lang="es-AR" altLang="es-AR" sz="2300" i="0" u="none" strike="noStrike" cap="none" normalizeH="0" baseline="0" dirty="0" smtClean="0">
                <a:ln>
                  <a:noFill/>
                </a:ln>
                <a:solidFill>
                  <a:srgbClr val="FF1628"/>
                </a:solidFill>
                <a:effectLst/>
                <a:latin typeface="Gilroy Bold" panose="00000800000000000000" pitchFamily="50" charset="0"/>
              </a:rPr>
              <a:t>Talento</a:t>
            </a:r>
            <a:r>
              <a:rPr kumimoji="0" lang="es-AR" altLang="es-AR" sz="2300" i="0" u="none" strike="noStrike" cap="none" normalizeH="0" dirty="0" smtClean="0">
                <a:ln>
                  <a:noFill/>
                </a:ln>
                <a:solidFill>
                  <a:srgbClr val="FF1628"/>
                </a:solidFill>
                <a:effectLst/>
                <a:latin typeface="Gilroy Bold" panose="00000800000000000000" pitchFamily="50" charset="0"/>
              </a:rPr>
              <a:t> Joven</a:t>
            </a:r>
            <a:r>
              <a:rPr kumimoji="0" lang="es-AR" altLang="es-AR" sz="2300" i="0" u="none" strike="noStrike" cap="none" normalizeH="0" baseline="0" dirty="0" smtClean="0">
                <a:ln>
                  <a:noFill/>
                </a:ln>
                <a:solidFill>
                  <a:srgbClr val="FF1628"/>
                </a:solidFill>
                <a:effectLst/>
                <a:latin typeface="Gilroy Bold" panose="00000800000000000000" pitchFamily="50" charset="0"/>
              </a:rPr>
              <a:t> </a:t>
            </a:r>
            <a:r>
              <a:rPr kumimoji="0" lang="es-AR" altLang="es-AR" sz="2300" i="0" u="none" strike="noStrike" cap="none" normalizeH="0" baseline="0" dirty="0" smtClean="0">
                <a:ln>
                  <a:noFill/>
                </a:ln>
                <a:solidFill>
                  <a:srgbClr val="FF1628"/>
                </a:solidFill>
                <a:effectLst/>
                <a:latin typeface="Gilroy Bold" panose="00000800000000000000" pitchFamily="50" charset="0"/>
              </a:rPr>
              <a:t>2024!</a:t>
            </a:r>
            <a:endParaRPr lang="es-AR" altLang="es-AR" sz="2300" dirty="0">
              <a:solidFill>
                <a:srgbClr val="FF1628"/>
              </a:solidFill>
              <a:latin typeface="Gilroy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766763" y="8123583"/>
            <a:ext cx="5308600" cy="1624910"/>
          </a:xfrm>
          <a:prstGeom prst="rect">
            <a:avLst/>
          </a:prstGeom>
          <a:solidFill>
            <a:srgbClr val="FF162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3" name="Grupo 12"/>
          <p:cNvGrpSpPr/>
          <p:nvPr/>
        </p:nvGrpSpPr>
        <p:grpSpPr>
          <a:xfrm>
            <a:off x="766764" y="328613"/>
            <a:ext cx="5308600" cy="2438301"/>
            <a:chOff x="-6170613" y="2008188"/>
            <a:chExt cx="6067425" cy="2795588"/>
          </a:xfrm>
          <a:solidFill>
            <a:srgbClr val="ECECEC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-6170613" y="2008188"/>
              <a:ext cx="390525" cy="685800"/>
            </a:xfrm>
            <a:custGeom>
              <a:avLst/>
              <a:gdLst>
                <a:gd name="T0" fmla="*/ 1468 w 1468"/>
                <a:gd name="T1" fmla="*/ 2055 h 2577"/>
                <a:gd name="T2" fmla="*/ 1468 w 1468"/>
                <a:gd name="T3" fmla="*/ 2577 h 2577"/>
                <a:gd name="T4" fmla="*/ 0 w 1468"/>
                <a:gd name="T5" fmla="*/ 2577 h 2577"/>
                <a:gd name="T6" fmla="*/ 0 w 1468"/>
                <a:gd name="T7" fmla="*/ 0 h 2577"/>
                <a:gd name="T8" fmla="*/ 413 w 1468"/>
                <a:gd name="T9" fmla="*/ 0 h 2577"/>
                <a:gd name="T10" fmla="*/ 413 w 1468"/>
                <a:gd name="T11" fmla="*/ 2055 h 2577"/>
                <a:gd name="T12" fmla="*/ 1468 w 1468"/>
                <a:gd name="T13" fmla="*/ 2055 h 2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8" h="2577">
                  <a:moveTo>
                    <a:pt x="1468" y="2055"/>
                  </a:moveTo>
                  <a:lnTo>
                    <a:pt x="1468" y="2577"/>
                  </a:lnTo>
                  <a:lnTo>
                    <a:pt x="0" y="2577"/>
                  </a:lnTo>
                  <a:lnTo>
                    <a:pt x="0" y="0"/>
                  </a:lnTo>
                  <a:lnTo>
                    <a:pt x="413" y="0"/>
                  </a:lnTo>
                  <a:lnTo>
                    <a:pt x="413" y="2055"/>
                  </a:lnTo>
                  <a:lnTo>
                    <a:pt x="1468" y="20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-5756276" y="2154238"/>
              <a:ext cx="554038" cy="554038"/>
            </a:xfrm>
            <a:custGeom>
              <a:avLst/>
              <a:gdLst>
                <a:gd name="T0" fmla="*/ 0 w 2090"/>
                <a:gd name="T1" fmla="*/ 1043 h 2086"/>
                <a:gd name="T2" fmla="*/ 1043 w 2090"/>
                <a:gd name="T3" fmla="*/ 0 h 2086"/>
                <a:gd name="T4" fmla="*/ 2090 w 2090"/>
                <a:gd name="T5" fmla="*/ 1043 h 2086"/>
                <a:gd name="T6" fmla="*/ 1043 w 2090"/>
                <a:gd name="T7" fmla="*/ 2086 h 2086"/>
                <a:gd name="T8" fmla="*/ 0 w 2090"/>
                <a:gd name="T9" fmla="*/ 1043 h 2086"/>
                <a:gd name="T10" fmla="*/ 1580 w 2090"/>
                <a:gd name="T11" fmla="*/ 1043 h 2086"/>
                <a:gd name="T12" fmla="*/ 1580 w 2090"/>
                <a:gd name="T13" fmla="*/ 1043 h 2086"/>
                <a:gd name="T14" fmla="*/ 1043 w 2090"/>
                <a:gd name="T15" fmla="*/ 498 h 2086"/>
                <a:gd name="T16" fmla="*/ 509 w 2090"/>
                <a:gd name="T17" fmla="*/ 1043 h 2086"/>
                <a:gd name="T18" fmla="*/ 1043 w 2090"/>
                <a:gd name="T19" fmla="*/ 1588 h 2086"/>
                <a:gd name="T20" fmla="*/ 1580 w 2090"/>
                <a:gd name="T21" fmla="*/ 1043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0" h="2086">
                  <a:moveTo>
                    <a:pt x="0" y="1043"/>
                  </a:moveTo>
                  <a:cubicBezTo>
                    <a:pt x="0" y="455"/>
                    <a:pt x="462" y="0"/>
                    <a:pt x="1043" y="0"/>
                  </a:cubicBezTo>
                  <a:cubicBezTo>
                    <a:pt x="1623" y="0"/>
                    <a:pt x="2090" y="455"/>
                    <a:pt x="2090" y="1043"/>
                  </a:cubicBezTo>
                  <a:cubicBezTo>
                    <a:pt x="2090" y="1632"/>
                    <a:pt x="1623" y="2086"/>
                    <a:pt x="1043" y="2086"/>
                  </a:cubicBezTo>
                  <a:cubicBezTo>
                    <a:pt x="462" y="2086"/>
                    <a:pt x="0" y="1632"/>
                    <a:pt x="0" y="1043"/>
                  </a:cubicBezTo>
                  <a:close/>
                  <a:moveTo>
                    <a:pt x="1580" y="1043"/>
                  </a:moveTo>
                  <a:lnTo>
                    <a:pt x="1580" y="1043"/>
                  </a:lnTo>
                  <a:cubicBezTo>
                    <a:pt x="1580" y="723"/>
                    <a:pt x="1347" y="498"/>
                    <a:pt x="1043" y="498"/>
                  </a:cubicBezTo>
                  <a:cubicBezTo>
                    <a:pt x="742" y="498"/>
                    <a:pt x="509" y="723"/>
                    <a:pt x="509" y="1043"/>
                  </a:cubicBezTo>
                  <a:cubicBezTo>
                    <a:pt x="509" y="1363"/>
                    <a:pt x="742" y="1588"/>
                    <a:pt x="1043" y="1588"/>
                  </a:cubicBezTo>
                  <a:cubicBezTo>
                    <a:pt x="1347" y="1588"/>
                    <a:pt x="1580" y="1363"/>
                    <a:pt x="1580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-5168901" y="2154238"/>
              <a:ext cx="431800" cy="554038"/>
            </a:xfrm>
            <a:custGeom>
              <a:avLst/>
              <a:gdLst>
                <a:gd name="T0" fmla="*/ 1624 w 1624"/>
                <a:gd name="T1" fmla="*/ 1454 h 2086"/>
                <a:gd name="T2" fmla="*/ 830 w 1624"/>
                <a:gd name="T3" fmla="*/ 2086 h 2086"/>
                <a:gd name="T4" fmla="*/ 0 w 1624"/>
                <a:gd name="T5" fmla="*/ 1616 h 2086"/>
                <a:gd name="T6" fmla="*/ 443 w 1624"/>
                <a:gd name="T7" fmla="*/ 1367 h 2086"/>
                <a:gd name="T8" fmla="*/ 830 w 1624"/>
                <a:gd name="T9" fmla="*/ 1624 h 2086"/>
                <a:gd name="T10" fmla="*/ 1102 w 1624"/>
                <a:gd name="T11" fmla="*/ 1454 h 2086"/>
                <a:gd name="T12" fmla="*/ 83 w 1624"/>
                <a:gd name="T13" fmla="*/ 628 h 2086"/>
                <a:gd name="T14" fmla="*/ 834 w 1624"/>
                <a:gd name="T15" fmla="*/ 0 h 2086"/>
                <a:gd name="T16" fmla="*/ 1584 w 1624"/>
                <a:gd name="T17" fmla="*/ 419 h 2086"/>
                <a:gd name="T18" fmla="*/ 1150 w 1624"/>
                <a:gd name="T19" fmla="*/ 656 h 2086"/>
                <a:gd name="T20" fmla="*/ 834 w 1624"/>
                <a:gd name="T21" fmla="*/ 455 h 2086"/>
                <a:gd name="T22" fmla="*/ 605 w 1624"/>
                <a:gd name="T23" fmla="*/ 617 h 2086"/>
                <a:gd name="T24" fmla="*/ 1624 w 1624"/>
                <a:gd name="T25" fmla="*/ 145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4" h="2086">
                  <a:moveTo>
                    <a:pt x="1624" y="1454"/>
                  </a:moveTo>
                  <a:cubicBezTo>
                    <a:pt x="1624" y="1881"/>
                    <a:pt x="1253" y="2086"/>
                    <a:pt x="830" y="2086"/>
                  </a:cubicBezTo>
                  <a:cubicBezTo>
                    <a:pt x="435" y="2086"/>
                    <a:pt x="142" y="1920"/>
                    <a:pt x="0" y="1616"/>
                  </a:cubicBezTo>
                  <a:lnTo>
                    <a:pt x="443" y="1367"/>
                  </a:lnTo>
                  <a:cubicBezTo>
                    <a:pt x="498" y="1529"/>
                    <a:pt x="632" y="1624"/>
                    <a:pt x="830" y="1624"/>
                  </a:cubicBezTo>
                  <a:cubicBezTo>
                    <a:pt x="992" y="1624"/>
                    <a:pt x="1102" y="1569"/>
                    <a:pt x="1102" y="1454"/>
                  </a:cubicBezTo>
                  <a:cubicBezTo>
                    <a:pt x="1102" y="1166"/>
                    <a:pt x="83" y="1324"/>
                    <a:pt x="83" y="628"/>
                  </a:cubicBezTo>
                  <a:cubicBezTo>
                    <a:pt x="83" y="225"/>
                    <a:pt x="427" y="0"/>
                    <a:pt x="834" y="0"/>
                  </a:cubicBezTo>
                  <a:cubicBezTo>
                    <a:pt x="1154" y="0"/>
                    <a:pt x="1430" y="146"/>
                    <a:pt x="1584" y="419"/>
                  </a:cubicBezTo>
                  <a:lnTo>
                    <a:pt x="1150" y="656"/>
                  </a:lnTo>
                  <a:cubicBezTo>
                    <a:pt x="1091" y="530"/>
                    <a:pt x="980" y="455"/>
                    <a:pt x="834" y="455"/>
                  </a:cubicBezTo>
                  <a:cubicBezTo>
                    <a:pt x="707" y="455"/>
                    <a:pt x="605" y="510"/>
                    <a:pt x="605" y="617"/>
                  </a:cubicBezTo>
                  <a:cubicBezTo>
                    <a:pt x="605" y="909"/>
                    <a:pt x="1624" y="727"/>
                    <a:pt x="1624" y="14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-4406901" y="2008188"/>
              <a:ext cx="719138" cy="685800"/>
            </a:xfrm>
            <a:custGeom>
              <a:avLst/>
              <a:gdLst>
                <a:gd name="T0" fmla="*/ 2707 w 2707"/>
                <a:gd name="T1" fmla="*/ 2577 h 2577"/>
                <a:gd name="T2" fmla="*/ 2165 w 2707"/>
                <a:gd name="T3" fmla="*/ 2577 h 2577"/>
                <a:gd name="T4" fmla="*/ 2165 w 2707"/>
                <a:gd name="T5" fmla="*/ 783 h 2577"/>
                <a:gd name="T6" fmla="*/ 1387 w 2707"/>
                <a:gd name="T7" fmla="*/ 2067 h 2577"/>
                <a:gd name="T8" fmla="*/ 1324 w 2707"/>
                <a:gd name="T9" fmla="*/ 2067 h 2577"/>
                <a:gd name="T10" fmla="*/ 546 w 2707"/>
                <a:gd name="T11" fmla="*/ 787 h 2577"/>
                <a:gd name="T12" fmla="*/ 546 w 2707"/>
                <a:gd name="T13" fmla="*/ 2577 h 2577"/>
                <a:gd name="T14" fmla="*/ 0 w 2707"/>
                <a:gd name="T15" fmla="*/ 2577 h 2577"/>
                <a:gd name="T16" fmla="*/ 0 w 2707"/>
                <a:gd name="T17" fmla="*/ 0 h 2577"/>
                <a:gd name="T18" fmla="*/ 676 w 2707"/>
                <a:gd name="T19" fmla="*/ 0 h 2577"/>
                <a:gd name="T20" fmla="*/ 1355 w 2707"/>
                <a:gd name="T21" fmla="*/ 1119 h 2577"/>
                <a:gd name="T22" fmla="*/ 2032 w 2707"/>
                <a:gd name="T23" fmla="*/ 0 h 2577"/>
                <a:gd name="T24" fmla="*/ 2707 w 2707"/>
                <a:gd name="T25" fmla="*/ 0 h 2577"/>
                <a:gd name="T26" fmla="*/ 2707 w 2707"/>
                <a:gd name="T27" fmla="*/ 2577 h 2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7" h="2577">
                  <a:moveTo>
                    <a:pt x="2707" y="2577"/>
                  </a:moveTo>
                  <a:lnTo>
                    <a:pt x="2165" y="2577"/>
                  </a:lnTo>
                  <a:lnTo>
                    <a:pt x="2165" y="783"/>
                  </a:lnTo>
                  <a:lnTo>
                    <a:pt x="1387" y="2067"/>
                  </a:lnTo>
                  <a:lnTo>
                    <a:pt x="1324" y="2067"/>
                  </a:lnTo>
                  <a:lnTo>
                    <a:pt x="546" y="787"/>
                  </a:lnTo>
                  <a:lnTo>
                    <a:pt x="546" y="2577"/>
                  </a:lnTo>
                  <a:lnTo>
                    <a:pt x="0" y="2577"/>
                  </a:lnTo>
                  <a:lnTo>
                    <a:pt x="0" y="0"/>
                  </a:lnTo>
                  <a:lnTo>
                    <a:pt x="676" y="0"/>
                  </a:lnTo>
                  <a:lnTo>
                    <a:pt x="1355" y="1119"/>
                  </a:lnTo>
                  <a:lnTo>
                    <a:pt x="2032" y="0"/>
                  </a:lnTo>
                  <a:lnTo>
                    <a:pt x="2707" y="0"/>
                  </a:lnTo>
                  <a:lnTo>
                    <a:pt x="2707" y="2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-3598863" y="2154238"/>
              <a:ext cx="541338" cy="554038"/>
            </a:xfrm>
            <a:custGeom>
              <a:avLst/>
              <a:gdLst>
                <a:gd name="T0" fmla="*/ 1090 w 2042"/>
                <a:gd name="T1" fmla="*/ 1624 h 2086"/>
                <a:gd name="T2" fmla="*/ 1532 w 2042"/>
                <a:gd name="T3" fmla="*/ 1426 h 2086"/>
                <a:gd name="T4" fmla="*/ 1943 w 2042"/>
                <a:gd name="T5" fmla="*/ 1663 h 2086"/>
                <a:gd name="T6" fmla="*/ 1082 w 2042"/>
                <a:gd name="T7" fmla="*/ 2086 h 2086"/>
                <a:gd name="T8" fmla="*/ 0 w 2042"/>
                <a:gd name="T9" fmla="*/ 1043 h 2086"/>
                <a:gd name="T10" fmla="*/ 1043 w 2042"/>
                <a:gd name="T11" fmla="*/ 0 h 2086"/>
                <a:gd name="T12" fmla="*/ 2042 w 2042"/>
                <a:gd name="T13" fmla="*/ 1043 h 2086"/>
                <a:gd name="T14" fmla="*/ 2022 w 2042"/>
                <a:gd name="T15" fmla="*/ 1253 h 2086"/>
                <a:gd name="T16" fmla="*/ 533 w 2042"/>
                <a:gd name="T17" fmla="*/ 1253 h 2086"/>
                <a:gd name="T18" fmla="*/ 1090 w 2042"/>
                <a:gd name="T19" fmla="*/ 1624 h 2086"/>
                <a:gd name="T20" fmla="*/ 1532 w 2042"/>
                <a:gd name="T21" fmla="*/ 858 h 2086"/>
                <a:gd name="T22" fmla="*/ 1532 w 2042"/>
                <a:gd name="T23" fmla="*/ 858 h 2086"/>
                <a:gd name="T24" fmla="*/ 1043 w 2042"/>
                <a:gd name="T25" fmla="*/ 459 h 2086"/>
                <a:gd name="T26" fmla="*/ 525 w 2042"/>
                <a:gd name="T27" fmla="*/ 858 h 2086"/>
                <a:gd name="T28" fmla="*/ 1532 w 2042"/>
                <a:gd name="T29" fmla="*/ 85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2" h="2086">
                  <a:moveTo>
                    <a:pt x="1090" y="1624"/>
                  </a:moveTo>
                  <a:cubicBezTo>
                    <a:pt x="1287" y="1624"/>
                    <a:pt x="1445" y="1541"/>
                    <a:pt x="1532" y="1426"/>
                  </a:cubicBezTo>
                  <a:lnTo>
                    <a:pt x="1943" y="1663"/>
                  </a:lnTo>
                  <a:cubicBezTo>
                    <a:pt x="1758" y="1932"/>
                    <a:pt x="1461" y="2086"/>
                    <a:pt x="1082" y="2086"/>
                  </a:cubicBezTo>
                  <a:cubicBezTo>
                    <a:pt x="418" y="2086"/>
                    <a:pt x="0" y="1632"/>
                    <a:pt x="0" y="1043"/>
                  </a:cubicBezTo>
                  <a:cubicBezTo>
                    <a:pt x="0" y="455"/>
                    <a:pt x="422" y="0"/>
                    <a:pt x="1043" y="0"/>
                  </a:cubicBezTo>
                  <a:cubicBezTo>
                    <a:pt x="1627" y="0"/>
                    <a:pt x="2042" y="463"/>
                    <a:pt x="2042" y="1043"/>
                  </a:cubicBezTo>
                  <a:cubicBezTo>
                    <a:pt x="2042" y="1118"/>
                    <a:pt x="2034" y="1185"/>
                    <a:pt x="2022" y="1253"/>
                  </a:cubicBezTo>
                  <a:lnTo>
                    <a:pt x="533" y="1253"/>
                  </a:lnTo>
                  <a:cubicBezTo>
                    <a:pt x="604" y="1513"/>
                    <a:pt x="821" y="1624"/>
                    <a:pt x="1090" y="1624"/>
                  </a:cubicBezTo>
                  <a:close/>
                  <a:moveTo>
                    <a:pt x="1532" y="858"/>
                  </a:moveTo>
                  <a:lnTo>
                    <a:pt x="1532" y="858"/>
                  </a:lnTo>
                  <a:cubicBezTo>
                    <a:pt x="1469" y="573"/>
                    <a:pt x="1256" y="459"/>
                    <a:pt x="1043" y="459"/>
                  </a:cubicBezTo>
                  <a:cubicBezTo>
                    <a:pt x="770" y="459"/>
                    <a:pt x="584" y="605"/>
                    <a:pt x="525" y="858"/>
                  </a:cubicBezTo>
                  <a:lnTo>
                    <a:pt x="1532" y="8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-3057526" y="2008188"/>
              <a:ext cx="244475" cy="920750"/>
            </a:xfrm>
            <a:custGeom>
              <a:avLst/>
              <a:gdLst>
                <a:gd name="T0" fmla="*/ 352 w 921"/>
                <a:gd name="T1" fmla="*/ 602 h 3458"/>
                <a:gd name="T2" fmla="*/ 861 w 921"/>
                <a:gd name="T3" fmla="*/ 602 h 3458"/>
                <a:gd name="T4" fmla="*/ 861 w 921"/>
                <a:gd name="T5" fmla="*/ 2616 h 3458"/>
                <a:gd name="T6" fmla="*/ 0 w 921"/>
                <a:gd name="T7" fmla="*/ 3422 h 3458"/>
                <a:gd name="T8" fmla="*/ 0 w 921"/>
                <a:gd name="T9" fmla="*/ 2932 h 3458"/>
                <a:gd name="T10" fmla="*/ 352 w 921"/>
                <a:gd name="T11" fmla="*/ 2616 h 3458"/>
                <a:gd name="T12" fmla="*/ 352 w 921"/>
                <a:gd name="T13" fmla="*/ 602 h 3458"/>
                <a:gd name="T14" fmla="*/ 293 w 921"/>
                <a:gd name="T15" fmla="*/ 52 h 3458"/>
                <a:gd name="T16" fmla="*/ 293 w 921"/>
                <a:gd name="T17" fmla="*/ 52 h 3458"/>
                <a:gd name="T18" fmla="*/ 297 w 921"/>
                <a:gd name="T19" fmla="*/ 0 h 3458"/>
                <a:gd name="T20" fmla="*/ 916 w 921"/>
                <a:gd name="T21" fmla="*/ 0 h 3458"/>
                <a:gd name="T22" fmla="*/ 921 w 921"/>
                <a:gd name="T23" fmla="*/ 52 h 3458"/>
                <a:gd name="T24" fmla="*/ 609 w 921"/>
                <a:gd name="T25" fmla="*/ 365 h 3458"/>
                <a:gd name="T26" fmla="*/ 293 w 921"/>
                <a:gd name="T27" fmla="*/ 52 h 3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3458">
                  <a:moveTo>
                    <a:pt x="352" y="602"/>
                  </a:moveTo>
                  <a:lnTo>
                    <a:pt x="861" y="602"/>
                  </a:lnTo>
                  <a:lnTo>
                    <a:pt x="861" y="2616"/>
                  </a:lnTo>
                  <a:cubicBezTo>
                    <a:pt x="861" y="3197"/>
                    <a:pt x="585" y="3458"/>
                    <a:pt x="0" y="3422"/>
                  </a:cubicBezTo>
                  <a:lnTo>
                    <a:pt x="0" y="2932"/>
                  </a:lnTo>
                  <a:cubicBezTo>
                    <a:pt x="241" y="2948"/>
                    <a:pt x="352" y="2857"/>
                    <a:pt x="352" y="2616"/>
                  </a:cubicBezTo>
                  <a:lnTo>
                    <a:pt x="352" y="602"/>
                  </a:lnTo>
                  <a:close/>
                  <a:moveTo>
                    <a:pt x="293" y="52"/>
                  </a:moveTo>
                  <a:lnTo>
                    <a:pt x="293" y="52"/>
                  </a:lnTo>
                  <a:cubicBezTo>
                    <a:pt x="293" y="35"/>
                    <a:pt x="294" y="17"/>
                    <a:pt x="297" y="0"/>
                  </a:cubicBezTo>
                  <a:lnTo>
                    <a:pt x="916" y="0"/>
                  </a:lnTo>
                  <a:cubicBezTo>
                    <a:pt x="919" y="17"/>
                    <a:pt x="921" y="35"/>
                    <a:pt x="921" y="52"/>
                  </a:cubicBezTo>
                  <a:cubicBezTo>
                    <a:pt x="921" y="222"/>
                    <a:pt x="778" y="365"/>
                    <a:pt x="609" y="365"/>
                  </a:cubicBezTo>
                  <a:cubicBezTo>
                    <a:pt x="435" y="365"/>
                    <a:pt x="293" y="222"/>
                    <a:pt x="293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-2747963" y="2154238"/>
              <a:ext cx="555625" cy="554038"/>
            </a:xfrm>
            <a:custGeom>
              <a:avLst/>
              <a:gdLst>
                <a:gd name="T0" fmla="*/ 0 w 2089"/>
                <a:gd name="T1" fmla="*/ 1043 h 2086"/>
                <a:gd name="T2" fmla="*/ 1043 w 2089"/>
                <a:gd name="T3" fmla="*/ 0 h 2086"/>
                <a:gd name="T4" fmla="*/ 2089 w 2089"/>
                <a:gd name="T5" fmla="*/ 1043 h 2086"/>
                <a:gd name="T6" fmla="*/ 1043 w 2089"/>
                <a:gd name="T7" fmla="*/ 2086 h 2086"/>
                <a:gd name="T8" fmla="*/ 0 w 2089"/>
                <a:gd name="T9" fmla="*/ 1043 h 2086"/>
                <a:gd name="T10" fmla="*/ 1580 w 2089"/>
                <a:gd name="T11" fmla="*/ 1043 h 2086"/>
                <a:gd name="T12" fmla="*/ 1580 w 2089"/>
                <a:gd name="T13" fmla="*/ 1043 h 2086"/>
                <a:gd name="T14" fmla="*/ 1043 w 2089"/>
                <a:gd name="T15" fmla="*/ 498 h 2086"/>
                <a:gd name="T16" fmla="*/ 509 w 2089"/>
                <a:gd name="T17" fmla="*/ 1043 h 2086"/>
                <a:gd name="T18" fmla="*/ 1043 w 2089"/>
                <a:gd name="T19" fmla="*/ 1588 h 2086"/>
                <a:gd name="T20" fmla="*/ 1580 w 2089"/>
                <a:gd name="T21" fmla="*/ 1043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9" h="2086">
                  <a:moveTo>
                    <a:pt x="0" y="1043"/>
                  </a:moveTo>
                  <a:cubicBezTo>
                    <a:pt x="0" y="455"/>
                    <a:pt x="462" y="0"/>
                    <a:pt x="1043" y="0"/>
                  </a:cubicBezTo>
                  <a:cubicBezTo>
                    <a:pt x="1623" y="0"/>
                    <a:pt x="2089" y="455"/>
                    <a:pt x="2089" y="1043"/>
                  </a:cubicBezTo>
                  <a:cubicBezTo>
                    <a:pt x="2089" y="1632"/>
                    <a:pt x="1623" y="2086"/>
                    <a:pt x="1043" y="2086"/>
                  </a:cubicBezTo>
                  <a:cubicBezTo>
                    <a:pt x="462" y="2086"/>
                    <a:pt x="0" y="1632"/>
                    <a:pt x="0" y="1043"/>
                  </a:cubicBezTo>
                  <a:close/>
                  <a:moveTo>
                    <a:pt x="1580" y="1043"/>
                  </a:moveTo>
                  <a:lnTo>
                    <a:pt x="1580" y="1043"/>
                  </a:lnTo>
                  <a:cubicBezTo>
                    <a:pt x="1580" y="723"/>
                    <a:pt x="1347" y="498"/>
                    <a:pt x="1043" y="498"/>
                  </a:cubicBezTo>
                  <a:cubicBezTo>
                    <a:pt x="742" y="498"/>
                    <a:pt x="509" y="723"/>
                    <a:pt x="509" y="1043"/>
                  </a:cubicBezTo>
                  <a:cubicBezTo>
                    <a:pt x="509" y="1363"/>
                    <a:pt x="742" y="1588"/>
                    <a:pt x="1043" y="1588"/>
                  </a:cubicBezTo>
                  <a:cubicBezTo>
                    <a:pt x="1347" y="1588"/>
                    <a:pt x="1580" y="1363"/>
                    <a:pt x="1580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-2111376" y="2159001"/>
              <a:ext cx="295275" cy="534988"/>
            </a:xfrm>
            <a:custGeom>
              <a:avLst/>
              <a:gdLst>
                <a:gd name="T0" fmla="*/ 1110 w 1110"/>
                <a:gd name="T1" fmla="*/ 0 h 2015"/>
                <a:gd name="T2" fmla="*/ 1110 w 1110"/>
                <a:gd name="T3" fmla="*/ 569 h 2015"/>
                <a:gd name="T4" fmla="*/ 509 w 1110"/>
                <a:gd name="T5" fmla="*/ 1071 h 2015"/>
                <a:gd name="T6" fmla="*/ 509 w 1110"/>
                <a:gd name="T7" fmla="*/ 2015 h 2015"/>
                <a:gd name="T8" fmla="*/ 0 w 1110"/>
                <a:gd name="T9" fmla="*/ 2015 h 2015"/>
                <a:gd name="T10" fmla="*/ 0 w 1110"/>
                <a:gd name="T11" fmla="*/ 40 h 2015"/>
                <a:gd name="T12" fmla="*/ 509 w 1110"/>
                <a:gd name="T13" fmla="*/ 40 h 2015"/>
                <a:gd name="T14" fmla="*/ 509 w 1110"/>
                <a:gd name="T15" fmla="*/ 379 h 2015"/>
                <a:gd name="T16" fmla="*/ 1110 w 1110"/>
                <a:gd name="T17" fmla="*/ 0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0" h="2015">
                  <a:moveTo>
                    <a:pt x="1110" y="0"/>
                  </a:moveTo>
                  <a:lnTo>
                    <a:pt x="1110" y="569"/>
                  </a:lnTo>
                  <a:cubicBezTo>
                    <a:pt x="845" y="537"/>
                    <a:pt x="509" y="656"/>
                    <a:pt x="509" y="1071"/>
                  </a:cubicBezTo>
                  <a:lnTo>
                    <a:pt x="509" y="2015"/>
                  </a:lnTo>
                  <a:lnTo>
                    <a:pt x="0" y="2015"/>
                  </a:lnTo>
                  <a:lnTo>
                    <a:pt x="0" y="40"/>
                  </a:lnTo>
                  <a:lnTo>
                    <a:pt x="509" y="40"/>
                  </a:lnTo>
                  <a:lnTo>
                    <a:pt x="509" y="379"/>
                  </a:lnTo>
                  <a:cubicBezTo>
                    <a:pt x="612" y="111"/>
                    <a:pt x="861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-1800226" y="2154238"/>
              <a:ext cx="542925" cy="554038"/>
            </a:xfrm>
            <a:custGeom>
              <a:avLst/>
              <a:gdLst>
                <a:gd name="T0" fmla="*/ 1090 w 2043"/>
                <a:gd name="T1" fmla="*/ 1624 h 2086"/>
                <a:gd name="T2" fmla="*/ 1533 w 2043"/>
                <a:gd name="T3" fmla="*/ 1426 h 2086"/>
                <a:gd name="T4" fmla="*/ 1944 w 2043"/>
                <a:gd name="T5" fmla="*/ 1663 h 2086"/>
                <a:gd name="T6" fmla="*/ 1083 w 2043"/>
                <a:gd name="T7" fmla="*/ 2086 h 2086"/>
                <a:gd name="T8" fmla="*/ 0 w 2043"/>
                <a:gd name="T9" fmla="*/ 1043 h 2086"/>
                <a:gd name="T10" fmla="*/ 1043 w 2043"/>
                <a:gd name="T11" fmla="*/ 0 h 2086"/>
                <a:gd name="T12" fmla="*/ 2043 w 2043"/>
                <a:gd name="T13" fmla="*/ 1043 h 2086"/>
                <a:gd name="T14" fmla="*/ 2023 w 2043"/>
                <a:gd name="T15" fmla="*/ 1253 h 2086"/>
                <a:gd name="T16" fmla="*/ 533 w 2043"/>
                <a:gd name="T17" fmla="*/ 1253 h 2086"/>
                <a:gd name="T18" fmla="*/ 1090 w 2043"/>
                <a:gd name="T19" fmla="*/ 1624 h 2086"/>
                <a:gd name="T20" fmla="*/ 1533 w 2043"/>
                <a:gd name="T21" fmla="*/ 858 h 2086"/>
                <a:gd name="T22" fmla="*/ 1533 w 2043"/>
                <a:gd name="T23" fmla="*/ 858 h 2086"/>
                <a:gd name="T24" fmla="*/ 1043 w 2043"/>
                <a:gd name="T25" fmla="*/ 459 h 2086"/>
                <a:gd name="T26" fmla="*/ 526 w 2043"/>
                <a:gd name="T27" fmla="*/ 858 h 2086"/>
                <a:gd name="T28" fmla="*/ 1533 w 2043"/>
                <a:gd name="T29" fmla="*/ 85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3" h="2086">
                  <a:moveTo>
                    <a:pt x="1090" y="1624"/>
                  </a:moveTo>
                  <a:cubicBezTo>
                    <a:pt x="1288" y="1624"/>
                    <a:pt x="1446" y="1541"/>
                    <a:pt x="1533" y="1426"/>
                  </a:cubicBezTo>
                  <a:lnTo>
                    <a:pt x="1944" y="1663"/>
                  </a:lnTo>
                  <a:cubicBezTo>
                    <a:pt x="1758" y="1932"/>
                    <a:pt x="1462" y="2086"/>
                    <a:pt x="1083" y="2086"/>
                  </a:cubicBezTo>
                  <a:cubicBezTo>
                    <a:pt x="419" y="2086"/>
                    <a:pt x="0" y="1632"/>
                    <a:pt x="0" y="1043"/>
                  </a:cubicBezTo>
                  <a:cubicBezTo>
                    <a:pt x="0" y="455"/>
                    <a:pt x="423" y="0"/>
                    <a:pt x="1043" y="0"/>
                  </a:cubicBezTo>
                  <a:cubicBezTo>
                    <a:pt x="1628" y="0"/>
                    <a:pt x="2043" y="463"/>
                    <a:pt x="2043" y="1043"/>
                  </a:cubicBezTo>
                  <a:cubicBezTo>
                    <a:pt x="2043" y="1118"/>
                    <a:pt x="2035" y="1185"/>
                    <a:pt x="2023" y="1253"/>
                  </a:cubicBezTo>
                  <a:lnTo>
                    <a:pt x="533" y="1253"/>
                  </a:lnTo>
                  <a:cubicBezTo>
                    <a:pt x="605" y="1513"/>
                    <a:pt x="822" y="1624"/>
                    <a:pt x="1090" y="1624"/>
                  </a:cubicBezTo>
                  <a:close/>
                  <a:moveTo>
                    <a:pt x="1533" y="858"/>
                  </a:moveTo>
                  <a:lnTo>
                    <a:pt x="1533" y="858"/>
                  </a:lnTo>
                  <a:cubicBezTo>
                    <a:pt x="1470" y="573"/>
                    <a:pt x="1256" y="459"/>
                    <a:pt x="1043" y="459"/>
                  </a:cubicBezTo>
                  <a:cubicBezTo>
                    <a:pt x="770" y="459"/>
                    <a:pt x="585" y="605"/>
                    <a:pt x="526" y="858"/>
                  </a:cubicBezTo>
                  <a:lnTo>
                    <a:pt x="1533" y="8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-1235076" y="2154238"/>
              <a:ext cx="431800" cy="554038"/>
            </a:xfrm>
            <a:custGeom>
              <a:avLst/>
              <a:gdLst>
                <a:gd name="T0" fmla="*/ 1623 w 1623"/>
                <a:gd name="T1" fmla="*/ 1454 h 2086"/>
                <a:gd name="T2" fmla="*/ 829 w 1623"/>
                <a:gd name="T3" fmla="*/ 2086 h 2086"/>
                <a:gd name="T4" fmla="*/ 0 w 1623"/>
                <a:gd name="T5" fmla="*/ 1616 h 2086"/>
                <a:gd name="T6" fmla="*/ 442 w 1623"/>
                <a:gd name="T7" fmla="*/ 1367 h 2086"/>
                <a:gd name="T8" fmla="*/ 829 w 1623"/>
                <a:gd name="T9" fmla="*/ 1624 h 2086"/>
                <a:gd name="T10" fmla="*/ 1102 w 1623"/>
                <a:gd name="T11" fmla="*/ 1454 h 2086"/>
                <a:gd name="T12" fmla="*/ 82 w 1623"/>
                <a:gd name="T13" fmla="*/ 628 h 2086"/>
                <a:gd name="T14" fmla="*/ 833 w 1623"/>
                <a:gd name="T15" fmla="*/ 0 h 2086"/>
                <a:gd name="T16" fmla="*/ 1584 w 1623"/>
                <a:gd name="T17" fmla="*/ 419 h 2086"/>
                <a:gd name="T18" fmla="*/ 1149 w 1623"/>
                <a:gd name="T19" fmla="*/ 656 h 2086"/>
                <a:gd name="T20" fmla="*/ 833 w 1623"/>
                <a:gd name="T21" fmla="*/ 455 h 2086"/>
                <a:gd name="T22" fmla="*/ 604 w 1623"/>
                <a:gd name="T23" fmla="*/ 617 h 2086"/>
                <a:gd name="T24" fmla="*/ 1623 w 1623"/>
                <a:gd name="T25" fmla="*/ 145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3" h="2086">
                  <a:moveTo>
                    <a:pt x="1623" y="1454"/>
                  </a:moveTo>
                  <a:cubicBezTo>
                    <a:pt x="1623" y="1881"/>
                    <a:pt x="1252" y="2086"/>
                    <a:pt x="829" y="2086"/>
                  </a:cubicBezTo>
                  <a:cubicBezTo>
                    <a:pt x="434" y="2086"/>
                    <a:pt x="142" y="1920"/>
                    <a:pt x="0" y="1616"/>
                  </a:cubicBezTo>
                  <a:lnTo>
                    <a:pt x="442" y="1367"/>
                  </a:lnTo>
                  <a:cubicBezTo>
                    <a:pt x="497" y="1529"/>
                    <a:pt x="632" y="1624"/>
                    <a:pt x="829" y="1624"/>
                  </a:cubicBezTo>
                  <a:cubicBezTo>
                    <a:pt x="991" y="1624"/>
                    <a:pt x="1102" y="1569"/>
                    <a:pt x="1102" y="1454"/>
                  </a:cubicBezTo>
                  <a:cubicBezTo>
                    <a:pt x="1102" y="1166"/>
                    <a:pt x="82" y="1324"/>
                    <a:pt x="82" y="628"/>
                  </a:cubicBezTo>
                  <a:cubicBezTo>
                    <a:pt x="82" y="225"/>
                    <a:pt x="426" y="0"/>
                    <a:pt x="833" y="0"/>
                  </a:cubicBezTo>
                  <a:cubicBezTo>
                    <a:pt x="1153" y="0"/>
                    <a:pt x="1430" y="146"/>
                    <a:pt x="1584" y="419"/>
                  </a:cubicBezTo>
                  <a:lnTo>
                    <a:pt x="1149" y="656"/>
                  </a:lnTo>
                  <a:cubicBezTo>
                    <a:pt x="1090" y="530"/>
                    <a:pt x="979" y="455"/>
                    <a:pt x="833" y="455"/>
                  </a:cubicBezTo>
                  <a:cubicBezTo>
                    <a:pt x="707" y="455"/>
                    <a:pt x="604" y="510"/>
                    <a:pt x="604" y="617"/>
                  </a:cubicBezTo>
                  <a:cubicBezTo>
                    <a:pt x="604" y="909"/>
                    <a:pt x="1623" y="727"/>
                    <a:pt x="1623" y="14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-6170613" y="2897188"/>
              <a:ext cx="390525" cy="735013"/>
            </a:xfrm>
            <a:custGeom>
              <a:avLst/>
              <a:gdLst>
                <a:gd name="T0" fmla="*/ 1468 w 1468"/>
                <a:gd name="T1" fmla="*/ 2243 h 2765"/>
                <a:gd name="T2" fmla="*/ 1468 w 1468"/>
                <a:gd name="T3" fmla="*/ 2765 h 2765"/>
                <a:gd name="T4" fmla="*/ 0 w 1468"/>
                <a:gd name="T5" fmla="*/ 2765 h 2765"/>
                <a:gd name="T6" fmla="*/ 0 w 1468"/>
                <a:gd name="T7" fmla="*/ 0 h 2765"/>
                <a:gd name="T8" fmla="*/ 413 w 1468"/>
                <a:gd name="T9" fmla="*/ 0 h 2765"/>
                <a:gd name="T10" fmla="*/ 413 w 1468"/>
                <a:gd name="T11" fmla="*/ 2243 h 2765"/>
                <a:gd name="T12" fmla="*/ 1468 w 1468"/>
                <a:gd name="T13" fmla="*/ 2243 h 2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8" h="2765">
                  <a:moveTo>
                    <a:pt x="1468" y="2243"/>
                  </a:moveTo>
                  <a:lnTo>
                    <a:pt x="1468" y="2765"/>
                  </a:lnTo>
                  <a:lnTo>
                    <a:pt x="0" y="2765"/>
                  </a:lnTo>
                  <a:lnTo>
                    <a:pt x="0" y="0"/>
                  </a:lnTo>
                  <a:lnTo>
                    <a:pt x="413" y="0"/>
                  </a:lnTo>
                  <a:lnTo>
                    <a:pt x="413" y="2243"/>
                  </a:lnTo>
                  <a:lnTo>
                    <a:pt x="1468" y="2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-5732463" y="3106738"/>
              <a:ext cx="488950" cy="539750"/>
            </a:xfrm>
            <a:custGeom>
              <a:avLst/>
              <a:gdLst>
                <a:gd name="T0" fmla="*/ 1845 w 1845"/>
                <a:gd name="T1" fmla="*/ 0 h 2030"/>
                <a:gd name="T2" fmla="*/ 1845 w 1845"/>
                <a:gd name="T3" fmla="*/ 1975 h 2030"/>
                <a:gd name="T4" fmla="*/ 1335 w 1845"/>
                <a:gd name="T5" fmla="*/ 1975 h 2030"/>
                <a:gd name="T6" fmla="*/ 1335 w 1845"/>
                <a:gd name="T7" fmla="*/ 1754 h 2030"/>
                <a:gd name="T8" fmla="*/ 746 w 1845"/>
                <a:gd name="T9" fmla="*/ 2030 h 2030"/>
                <a:gd name="T10" fmla="*/ 0 w 1845"/>
                <a:gd name="T11" fmla="*/ 1213 h 2030"/>
                <a:gd name="T12" fmla="*/ 0 w 1845"/>
                <a:gd name="T13" fmla="*/ 0 h 2030"/>
                <a:gd name="T14" fmla="*/ 509 w 1845"/>
                <a:gd name="T15" fmla="*/ 0 h 2030"/>
                <a:gd name="T16" fmla="*/ 509 w 1845"/>
                <a:gd name="T17" fmla="*/ 1149 h 2030"/>
                <a:gd name="T18" fmla="*/ 900 w 1845"/>
                <a:gd name="T19" fmla="*/ 1556 h 2030"/>
                <a:gd name="T20" fmla="*/ 1335 w 1845"/>
                <a:gd name="T21" fmla="*/ 1066 h 2030"/>
                <a:gd name="T22" fmla="*/ 1335 w 1845"/>
                <a:gd name="T23" fmla="*/ 0 h 2030"/>
                <a:gd name="T24" fmla="*/ 1845 w 1845"/>
                <a:gd name="T25" fmla="*/ 0 h 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030">
                  <a:moveTo>
                    <a:pt x="1845" y="0"/>
                  </a:moveTo>
                  <a:lnTo>
                    <a:pt x="1845" y="1975"/>
                  </a:lnTo>
                  <a:lnTo>
                    <a:pt x="1335" y="1975"/>
                  </a:lnTo>
                  <a:lnTo>
                    <a:pt x="1335" y="1754"/>
                  </a:lnTo>
                  <a:cubicBezTo>
                    <a:pt x="1216" y="1932"/>
                    <a:pt x="1011" y="2030"/>
                    <a:pt x="746" y="2030"/>
                  </a:cubicBezTo>
                  <a:cubicBezTo>
                    <a:pt x="328" y="2030"/>
                    <a:pt x="0" y="1738"/>
                    <a:pt x="0" y="1213"/>
                  </a:cubicBezTo>
                  <a:lnTo>
                    <a:pt x="0" y="0"/>
                  </a:lnTo>
                  <a:lnTo>
                    <a:pt x="509" y="0"/>
                  </a:lnTo>
                  <a:lnTo>
                    <a:pt x="509" y="1149"/>
                  </a:lnTo>
                  <a:cubicBezTo>
                    <a:pt x="509" y="1418"/>
                    <a:pt x="671" y="1556"/>
                    <a:pt x="900" y="1556"/>
                  </a:cubicBezTo>
                  <a:cubicBezTo>
                    <a:pt x="1149" y="1556"/>
                    <a:pt x="1335" y="1410"/>
                    <a:pt x="1335" y="1066"/>
                  </a:cubicBezTo>
                  <a:lnTo>
                    <a:pt x="1335" y="0"/>
                  </a:lnTo>
                  <a:lnTo>
                    <a:pt x="18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17"/>
            <p:cNvSpPr>
              <a:spLocks noEditPoints="1"/>
            </p:cNvSpPr>
            <p:nvPr/>
          </p:nvSpPr>
          <p:spPr bwMode="auto">
            <a:xfrm>
              <a:off x="-5162551" y="3092451"/>
              <a:ext cx="561975" cy="763588"/>
            </a:xfrm>
            <a:custGeom>
              <a:avLst/>
              <a:gdLst>
                <a:gd name="T0" fmla="*/ 2113 w 2113"/>
                <a:gd name="T1" fmla="*/ 56 h 2876"/>
                <a:gd name="T2" fmla="*/ 2113 w 2113"/>
                <a:gd name="T3" fmla="*/ 1936 h 2876"/>
                <a:gd name="T4" fmla="*/ 1082 w 2113"/>
                <a:gd name="T5" fmla="*/ 2876 h 2876"/>
                <a:gd name="T6" fmla="*/ 146 w 2113"/>
                <a:gd name="T7" fmla="*/ 2394 h 2876"/>
                <a:gd name="T8" fmla="*/ 581 w 2113"/>
                <a:gd name="T9" fmla="*/ 2146 h 2876"/>
                <a:gd name="T10" fmla="*/ 1098 w 2113"/>
                <a:gd name="T11" fmla="*/ 2422 h 2876"/>
                <a:gd name="T12" fmla="*/ 1616 w 2113"/>
                <a:gd name="T13" fmla="*/ 1936 h 2876"/>
                <a:gd name="T14" fmla="*/ 1616 w 2113"/>
                <a:gd name="T15" fmla="*/ 1723 h 2876"/>
                <a:gd name="T16" fmla="*/ 984 w 2113"/>
                <a:gd name="T17" fmla="*/ 2023 h 2876"/>
                <a:gd name="T18" fmla="*/ 0 w 2113"/>
                <a:gd name="T19" fmla="*/ 1012 h 2876"/>
                <a:gd name="T20" fmla="*/ 984 w 2113"/>
                <a:gd name="T21" fmla="*/ 0 h 2876"/>
                <a:gd name="T22" fmla="*/ 1616 w 2113"/>
                <a:gd name="T23" fmla="*/ 301 h 2876"/>
                <a:gd name="T24" fmla="*/ 1616 w 2113"/>
                <a:gd name="T25" fmla="*/ 56 h 2876"/>
                <a:gd name="T26" fmla="*/ 2113 w 2113"/>
                <a:gd name="T27" fmla="*/ 56 h 2876"/>
                <a:gd name="T28" fmla="*/ 1616 w 2113"/>
                <a:gd name="T29" fmla="*/ 1012 h 2876"/>
                <a:gd name="T30" fmla="*/ 1616 w 2113"/>
                <a:gd name="T31" fmla="*/ 1012 h 2876"/>
                <a:gd name="T32" fmla="*/ 1063 w 2113"/>
                <a:gd name="T33" fmla="*/ 474 h 2876"/>
                <a:gd name="T34" fmla="*/ 510 w 2113"/>
                <a:gd name="T35" fmla="*/ 1012 h 2876"/>
                <a:gd name="T36" fmla="*/ 1063 w 2113"/>
                <a:gd name="T37" fmla="*/ 1553 h 2876"/>
                <a:gd name="T38" fmla="*/ 1616 w 2113"/>
                <a:gd name="T39" fmla="*/ 1012 h 2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3" h="2876">
                  <a:moveTo>
                    <a:pt x="2113" y="56"/>
                  </a:moveTo>
                  <a:lnTo>
                    <a:pt x="2113" y="1936"/>
                  </a:lnTo>
                  <a:cubicBezTo>
                    <a:pt x="2113" y="2584"/>
                    <a:pt x="1604" y="2876"/>
                    <a:pt x="1082" y="2876"/>
                  </a:cubicBezTo>
                  <a:cubicBezTo>
                    <a:pt x="660" y="2876"/>
                    <a:pt x="320" y="2714"/>
                    <a:pt x="146" y="2394"/>
                  </a:cubicBezTo>
                  <a:lnTo>
                    <a:pt x="581" y="2146"/>
                  </a:lnTo>
                  <a:cubicBezTo>
                    <a:pt x="664" y="2300"/>
                    <a:pt x="794" y="2422"/>
                    <a:pt x="1098" y="2422"/>
                  </a:cubicBezTo>
                  <a:cubicBezTo>
                    <a:pt x="1418" y="2422"/>
                    <a:pt x="1616" y="2248"/>
                    <a:pt x="1616" y="1936"/>
                  </a:cubicBezTo>
                  <a:lnTo>
                    <a:pt x="1616" y="1723"/>
                  </a:lnTo>
                  <a:cubicBezTo>
                    <a:pt x="1477" y="1908"/>
                    <a:pt x="1264" y="2023"/>
                    <a:pt x="984" y="2023"/>
                  </a:cubicBezTo>
                  <a:cubicBezTo>
                    <a:pt x="423" y="2023"/>
                    <a:pt x="0" y="1569"/>
                    <a:pt x="0" y="1012"/>
                  </a:cubicBezTo>
                  <a:cubicBezTo>
                    <a:pt x="0" y="459"/>
                    <a:pt x="423" y="0"/>
                    <a:pt x="984" y="0"/>
                  </a:cubicBezTo>
                  <a:cubicBezTo>
                    <a:pt x="1264" y="0"/>
                    <a:pt x="1477" y="115"/>
                    <a:pt x="1616" y="301"/>
                  </a:cubicBezTo>
                  <a:lnTo>
                    <a:pt x="1616" y="56"/>
                  </a:lnTo>
                  <a:lnTo>
                    <a:pt x="2113" y="56"/>
                  </a:lnTo>
                  <a:close/>
                  <a:moveTo>
                    <a:pt x="1616" y="1012"/>
                  </a:moveTo>
                  <a:lnTo>
                    <a:pt x="1616" y="1012"/>
                  </a:lnTo>
                  <a:cubicBezTo>
                    <a:pt x="1616" y="700"/>
                    <a:pt x="1383" y="474"/>
                    <a:pt x="1063" y="474"/>
                  </a:cubicBezTo>
                  <a:cubicBezTo>
                    <a:pt x="743" y="474"/>
                    <a:pt x="510" y="700"/>
                    <a:pt x="510" y="1012"/>
                  </a:cubicBezTo>
                  <a:cubicBezTo>
                    <a:pt x="510" y="1328"/>
                    <a:pt x="743" y="1553"/>
                    <a:pt x="1063" y="1553"/>
                  </a:cubicBezTo>
                  <a:cubicBezTo>
                    <a:pt x="1383" y="1553"/>
                    <a:pt x="1616" y="1328"/>
                    <a:pt x="1616" y="10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18"/>
            <p:cNvSpPr>
              <a:spLocks noEditPoints="1"/>
            </p:cNvSpPr>
            <p:nvPr/>
          </p:nvSpPr>
          <p:spPr bwMode="auto">
            <a:xfrm>
              <a:off x="-4519613" y="3092451"/>
              <a:ext cx="560388" cy="554038"/>
            </a:xfrm>
            <a:custGeom>
              <a:avLst/>
              <a:gdLst>
                <a:gd name="T0" fmla="*/ 2113 w 2113"/>
                <a:gd name="T1" fmla="*/ 56 h 2086"/>
                <a:gd name="T2" fmla="*/ 2113 w 2113"/>
                <a:gd name="T3" fmla="*/ 2031 h 2086"/>
                <a:gd name="T4" fmla="*/ 1604 w 2113"/>
                <a:gd name="T5" fmla="*/ 2031 h 2086"/>
                <a:gd name="T6" fmla="*/ 1604 w 2113"/>
                <a:gd name="T7" fmla="*/ 1798 h 2086"/>
                <a:gd name="T8" fmla="*/ 960 w 2113"/>
                <a:gd name="T9" fmla="*/ 2086 h 2086"/>
                <a:gd name="T10" fmla="*/ 0 w 2113"/>
                <a:gd name="T11" fmla="*/ 1043 h 2086"/>
                <a:gd name="T12" fmla="*/ 960 w 2113"/>
                <a:gd name="T13" fmla="*/ 0 h 2086"/>
                <a:gd name="T14" fmla="*/ 1604 w 2113"/>
                <a:gd name="T15" fmla="*/ 289 h 2086"/>
                <a:gd name="T16" fmla="*/ 1604 w 2113"/>
                <a:gd name="T17" fmla="*/ 56 h 2086"/>
                <a:gd name="T18" fmla="*/ 2113 w 2113"/>
                <a:gd name="T19" fmla="*/ 56 h 2086"/>
                <a:gd name="T20" fmla="*/ 1604 w 2113"/>
                <a:gd name="T21" fmla="*/ 1043 h 2086"/>
                <a:gd name="T22" fmla="*/ 1604 w 2113"/>
                <a:gd name="T23" fmla="*/ 1043 h 2086"/>
                <a:gd name="T24" fmla="*/ 1055 w 2113"/>
                <a:gd name="T25" fmla="*/ 486 h 2086"/>
                <a:gd name="T26" fmla="*/ 509 w 2113"/>
                <a:gd name="T27" fmla="*/ 1043 h 2086"/>
                <a:gd name="T28" fmla="*/ 1055 w 2113"/>
                <a:gd name="T29" fmla="*/ 1600 h 2086"/>
                <a:gd name="T30" fmla="*/ 1604 w 2113"/>
                <a:gd name="T31" fmla="*/ 1043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3" h="2086">
                  <a:moveTo>
                    <a:pt x="2113" y="56"/>
                  </a:moveTo>
                  <a:lnTo>
                    <a:pt x="2113" y="2031"/>
                  </a:lnTo>
                  <a:lnTo>
                    <a:pt x="1604" y="2031"/>
                  </a:lnTo>
                  <a:lnTo>
                    <a:pt x="1604" y="1798"/>
                  </a:lnTo>
                  <a:cubicBezTo>
                    <a:pt x="1461" y="1976"/>
                    <a:pt x="1248" y="2086"/>
                    <a:pt x="960" y="2086"/>
                  </a:cubicBezTo>
                  <a:cubicBezTo>
                    <a:pt x="434" y="2086"/>
                    <a:pt x="0" y="1632"/>
                    <a:pt x="0" y="1043"/>
                  </a:cubicBezTo>
                  <a:cubicBezTo>
                    <a:pt x="0" y="455"/>
                    <a:pt x="434" y="0"/>
                    <a:pt x="960" y="0"/>
                  </a:cubicBezTo>
                  <a:cubicBezTo>
                    <a:pt x="1248" y="0"/>
                    <a:pt x="1461" y="111"/>
                    <a:pt x="1604" y="289"/>
                  </a:cubicBezTo>
                  <a:lnTo>
                    <a:pt x="1604" y="56"/>
                  </a:lnTo>
                  <a:lnTo>
                    <a:pt x="2113" y="56"/>
                  </a:lnTo>
                  <a:close/>
                  <a:moveTo>
                    <a:pt x="1604" y="1043"/>
                  </a:moveTo>
                  <a:lnTo>
                    <a:pt x="1604" y="1043"/>
                  </a:lnTo>
                  <a:cubicBezTo>
                    <a:pt x="1604" y="711"/>
                    <a:pt x="1371" y="486"/>
                    <a:pt x="1055" y="486"/>
                  </a:cubicBezTo>
                  <a:cubicBezTo>
                    <a:pt x="742" y="486"/>
                    <a:pt x="509" y="711"/>
                    <a:pt x="509" y="1043"/>
                  </a:cubicBezTo>
                  <a:cubicBezTo>
                    <a:pt x="509" y="1375"/>
                    <a:pt x="742" y="1600"/>
                    <a:pt x="1055" y="1600"/>
                  </a:cubicBezTo>
                  <a:cubicBezTo>
                    <a:pt x="1371" y="1600"/>
                    <a:pt x="1604" y="1375"/>
                    <a:pt x="1604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-3851276" y="3095626"/>
              <a:ext cx="295275" cy="536575"/>
            </a:xfrm>
            <a:custGeom>
              <a:avLst/>
              <a:gdLst>
                <a:gd name="T0" fmla="*/ 1110 w 1110"/>
                <a:gd name="T1" fmla="*/ 0 h 2015"/>
                <a:gd name="T2" fmla="*/ 1110 w 1110"/>
                <a:gd name="T3" fmla="*/ 569 h 2015"/>
                <a:gd name="T4" fmla="*/ 510 w 1110"/>
                <a:gd name="T5" fmla="*/ 1071 h 2015"/>
                <a:gd name="T6" fmla="*/ 510 w 1110"/>
                <a:gd name="T7" fmla="*/ 2015 h 2015"/>
                <a:gd name="T8" fmla="*/ 0 w 1110"/>
                <a:gd name="T9" fmla="*/ 2015 h 2015"/>
                <a:gd name="T10" fmla="*/ 0 w 1110"/>
                <a:gd name="T11" fmla="*/ 40 h 2015"/>
                <a:gd name="T12" fmla="*/ 510 w 1110"/>
                <a:gd name="T13" fmla="*/ 40 h 2015"/>
                <a:gd name="T14" fmla="*/ 510 w 1110"/>
                <a:gd name="T15" fmla="*/ 379 h 2015"/>
                <a:gd name="T16" fmla="*/ 1110 w 1110"/>
                <a:gd name="T17" fmla="*/ 0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0" h="2015">
                  <a:moveTo>
                    <a:pt x="1110" y="0"/>
                  </a:moveTo>
                  <a:lnTo>
                    <a:pt x="1110" y="569"/>
                  </a:lnTo>
                  <a:cubicBezTo>
                    <a:pt x="846" y="537"/>
                    <a:pt x="510" y="656"/>
                    <a:pt x="510" y="1071"/>
                  </a:cubicBezTo>
                  <a:lnTo>
                    <a:pt x="510" y="2015"/>
                  </a:lnTo>
                  <a:lnTo>
                    <a:pt x="0" y="2015"/>
                  </a:lnTo>
                  <a:lnTo>
                    <a:pt x="0" y="40"/>
                  </a:lnTo>
                  <a:lnTo>
                    <a:pt x="510" y="40"/>
                  </a:lnTo>
                  <a:lnTo>
                    <a:pt x="510" y="379"/>
                  </a:lnTo>
                  <a:cubicBezTo>
                    <a:pt x="613" y="111"/>
                    <a:pt x="862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20"/>
            <p:cNvSpPr>
              <a:spLocks noEditPoints="1"/>
            </p:cNvSpPr>
            <p:nvPr/>
          </p:nvSpPr>
          <p:spPr bwMode="auto">
            <a:xfrm>
              <a:off x="-3538538" y="3092451"/>
              <a:ext cx="542925" cy="554038"/>
            </a:xfrm>
            <a:custGeom>
              <a:avLst/>
              <a:gdLst>
                <a:gd name="T0" fmla="*/ 1090 w 2042"/>
                <a:gd name="T1" fmla="*/ 1624 h 2086"/>
                <a:gd name="T2" fmla="*/ 1532 w 2042"/>
                <a:gd name="T3" fmla="*/ 1427 h 2086"/>
                <a:gd name="T4" fmla="*/ 1943 w 2042"/>
                <a:gd name="T5" fmla="*/ 1664 h 2086"/>
                <a:gd name="T6" fmla="*/ 1082 w 2042"/>
                <a:gd name="T7" fmla="*/ 2086 h 2086"/>
                <a:gd name="T8" fmla="*/ 0 w 2042"/>
                <a:gd name="T9" fmla="*/ 1043 h 2086"/>
                <a:gd name="T10" fmla="*/ 1043 w 2042"/>
                <a:gd name="T11" fmla="*/ 0 h 2086"/>
                <a:gd name="T12" fmla="*/ 2042 w 2042"/>
                <a:gd name="T13" fmla="*/ 1043 h 2086"/>
                <a:gd name="T14" fmla="*/ 2022 w 2042"/>
                <a:gd name="T15" fmla="*/ 1253 h 2086"/>
                <a:gd name="T16" fmla="*/ 533 w 2042"/>
                <a:gd name="T17" fmla="*/ 1253 h 2086"/>
                <a:gd name="T18" fmla="*/ 1090 w 2042"/>
                <a:gd name="T19" fmla="*/ 1624 h 2086"/>
                <a:gd name="T20" fmla="*/ 1532 w 2042"/>
                <a:gd name="T21" fmla="*/ 858 h 2086"/>
                <a:gd name="T22" fmla="*/ 1532 w 2042"/>
                <a:gd name="T23" fmla="*/ 858 h 2086"/>
                <a:gd name="T24" fmla="*/ 1043 w 2042"/>
                <a:gd name="T25" fmla="*/ 459 h 2086"/>
                <a:gd name="T26" fmla="*/ 525 w 2042"/>
                <a:gd name="T27" fmla="*/ 858 h 2086"/>
                <a:gd name="T28" fmla="*/ 1532 w 2042"/>
                <a:gd name="T29" fmla="*/ 85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2" h="2086">
                  <a:moveTo>
                    <a:pt x="1090" y="1624"/>
                  </a:moveTo>
                  <a:cubicBezTo>
                    <a:pt x="1288" y="1624"/>
                    <a:pt x="1446" y="1541"/>
                    <a:pt x="1532" y="1427"/>
                  </a:cubicBezTo>
                  <a:lnTo>
                    <a:pt x="1943" y="1664"/>
                  </a:lnTo>
                  <a:cubicBezTo>
                    <a:pt x="1758" y="1932"/>
                    <a:pt x="1461" y="2086"/>
                    <a:pt x="1082" y="2086"/>
                  </a:cubicBezTo>
                  <a:cubicBezTo>
                    <a:pt x="418" y="2086"/>
                    <a:pt x="0" y="1632"/>
                    <a:pt x="0" y="1043"/>
                  </a:cubicBezTo>
                  <a:cubicBezTo>
                    <a:pt x="0" y="455"/>
                    <a:pt x="422" y="0"/>
                    <a:pt x="1043" y="0"/>
                  </a:cubicBezTo>
                  <a:cubicBezTo>
                    <a:pt x="1627" y="0"/>
                    <a:pt x="2042" y="463"/>
                    <a:pt x="2042" y="1043"/>
                  </a:cubicBezTo>
                  <a:cubicBezTo>
                    <a:pt x="2042" y="1118"/>
                    <a:pt x="2034" y="1186"/>
                    <a:pt x="2022" y="1253"/>
                  </a:cubicBezTo>
                  <a:lnTo>
                    <a:pt x="533" y="1253"/>
                  </a:lnTo>
                  <a:cubicBezTo>
                    <a:pt x="604" y="1513"/>
                    <a:pt x="821" y="1624"/>
                    <a:pt x="1090" y="1624"/>
                  </a:cubicBezTo>
                  <a:close/>
                  <a:moveTo>
                    <a:pt x="1532" y="858"/>
                  </a:moveTo>
                  <a:lnTo>
                    <a:pt x="1532" y="858"/>
                  </a:lnTo>
                  <a:cubicBezTo>
                    <a:pt x="1469" y="573"/>
                    <a:pt x="1256" y="459"/>
                    <a:pt x="1043" y="459"/>
                  </a:cubicBezTo>
                  <a:cubicBezTo>
                    <a:pt x="770" y="459"/>
                    <a:pt x="584" y="605"/>
                    <a:pt x="525" y="858"/>
                  </a:cubicBezTo>
                  <a:lnTo>
                    <a:pt x="1532" y="8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-2973388" y="3092451"/>
              <a:ext cx="431800" cy="554038"/>
            </a:xfrm>
            <a:custGeom>
              <a:avLst/>
              <a:gdLst>
                <a:gd name="T0" fmla="*/ 1624 w 1624"/>
                <a:gd name="T1" fmla="*/ 1454 h 2086"/>
                <a:gd name="T2" fmla="*/ 830 w 1624"/>
                <a:gd name="T3" fmla="*/ 2086 h 2086"/>
                <a:gd name="T4" fmla="*/ 0 w 1624"/>
                <a:gd name="T5" fmla="*/ 1616 h 2086"/>
                <a:gd name="T6" fmla="*/ 443 w 1624"/>
                <a:gd name="T7" fmla="*/ 1367 h 2086"/>
                <a:gd name="T8" fmla="*/ 830 w 1624"/>
                <a:gd name="T9" fmla="*/ 1624 h 2086"/>
                <a:gd name="T10" fmla="*/ 1102 w 1624"/>
                <a:gd name="T11" fmla="*/ 1454 h 2086"/>
                <a:gd name="T12" fmla="*/ 83 w 1624"/>
                <a:gd name="T13" fmla="*/ 629 h 2086"/>
                <a:gd name="T14" fmla="*/ 834 w 1624"/>
                <a:gd name="T15" fmla="*/ 0 h 2086"/>
                <a:gd name="T16" fmla="*/ 1584 w 1624"/>
                <a:gd name="T17" fmla="*/ 419 h 2086"/>
                <a:gd name="T18" fmla="*/ 1150 w 1624"/>
                <a:gd name="T19" fmla="*/ 656 h 2086"/>
                <a:gd name="T20" fmla="*/ 834 w 1624"/>
                <a:gd name="T21" fmla="*/ 455 h 2086"/>
                <a:gd name="T22" fmla="*/ 605 w 1624"/>
                <a:gd name="T23" fmla="*/ 617 h 2086"/>
                <a:gd name="T24" fmla="*/ 1624 w 1624"/>
                <a:gd name="T25" fmla="*/ 145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4" h="2086">
                  <a:moveTo>
                    <a:pt x="1624" y="1454"/>
                  </a:moveTo>
                  <a:cubicBezTo>
                    <a:pt x="1624" y="1881"/>
                    <a:pt x="1252" y="2086"/>
                    <a:pt x="830" y="2086"/>
                  </a:cubicBezTo>
                  <a:cubicBezTo>
                    <a:pt x="435" y="2086"/>
                    <a:pt x="142" y="1920"/>
                    <a:pt x="0" y="1616"/>
                  </a:cubicBezTo>
                  <a:lnTo>
                    <a:pt x="443" y="1367"/>
                  </a:lnTo>
                  <a:cubicBezTo>
                    <a:pt x="498" y="1529"/>
                    <a:pt x="632" y="1624"/>
                    <a:pt x="830" y="1624"/>
                  </a:cubicBezTo>
                  <a:cubicBezTo>
                    <a:pt x="992" y="1624"/>
                    <a:pt x="1102" y="1569"/>
                    <a:pt x="1102" y="1454"/>
                  </a:cubicBezTo>
                  <a:cubicBezTo>
                    <a:pt x="1102" y="1166"/>
                    <a:pt x="83" y="1324"/>
                    <a:pt x="83" y="629"/>
                  </a:cubicBezTo>
                  <a:cubicBezTo>
                    <a:pt x="83" y="226"/>
                    <a:pt x="427" y="0"/>
                    <a:pt x="834" y="0"/>
                  </a:cubicBezTo>
                  <a:cubicBezTo>
                    <a:pt x="1154" y="0"/>
                    <a:pt x="1430" y="147"/>
                    <a:pt x="1584" y="419"/>
                  </a:cubicBezTo>
                  <a:lnTo>
                    <a:pt x="1150" y="656"/>
                  </a:lnTo>
                  <a:cubicBezTo>
                    <a:pt x="1091" y="530"/>
                    <a:pt x="980" y="455"/>
                    <a:pt x="834" y="455"/>
                  </a:cubicBezTo>
                  <a:cubicBezTo>
                    <a:pt x="707" y="455"/>
                    <a:pt x="605" y="510"/>
                    <a:pt x="605" y="617"/>
                  </a:cubicBezTo>
                  <a:cubicBezTo>
                    <a:pt x="605" y="909"/>
                    <a:pt x="1624" y="727"/>
                    <a:pt x="1624" y="14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22"/>
            <p:cNvSpPr>
              <a:spLocks noEditPoints="1"/>
            </p:cNvSpPr>
            <p:nvPr/>
          </p:nvSpPr>
          <p:spPr bwMode="auto">
            <a:xfrm>
              <a:off x="-2219326" y="3092451"/>
              <a:ext cx="561975" cy="749300"/>
            </a:xfrm>
            <a:custGeom>
              <a:avLst/>
              <a:gdLst>
                <a:gd name="T0" fmla="*/ 2113 w 2113"/>
                <a:gd name="T1" fmla="*/ 1043 h 2821"/>
                <a:gd name="T2" fmla="*/ 1149 w 2113"/>
                <a:gd name="T3" fmla="*/ 2086 h 2821"/>
                <a:gd name="T4" fmla="*/ 509 w 2113"/>
                <a:gd name="T5" fmla="*/ 1798 h 2821"/>
                <a:gd name="T6" fmla="*/ 509 w 2113"/>
                <a:gd name="T7" fmla="*/ 2821 h 2821"/>
                <a:gd name="T8" fmla="*/ 0 w 2113"/>
                <a:gd name="T9" fmla="*/ 2821 h 2821"/>
                <a:gd name="T10" fmla="*/ 0 w 2113"/>
                <a:gd name="T11" fmla="*/ 56 h 2821"/>
                <a:gd name="T12" fmla="*/ 509 w 2113"/>
                <a:gd name="T13" fmla="*/ 56 h 2821"/>
                <a:gd name="T14" fmla="*/ 509 w 2113"/>
                <a:gd name="T15" fmla="*/ 289 h 2821"/>
                <a:gd name="T16" fmla="*/ 1149 w 2113"/>
                <a:gd name="T17" fmla="*/ 0 h 2821"/>
                <a:gd name="T18" fmla="*/ 2113 w 2113"/>
                <a:gd name="T19" fmla="*/ 1043 h 2821"/>
                <a:gd name="T20" fmla="*/ 1604 w 2113"/>
                <a:gd name="T21" fmla="*/ 1043 h 2821"/>
                <a:gd name="T22" fmla="*/ 1604 w 2113"/>
                <a:gd name="T23" fmla="*/ 1043 h 2821"/>
                <a:gd name="T24" fmla="*/ 1055 w 2113"/>
                <a:gd name="T25" fmla="*/ 486 h 2821"/>
                <a:gd name="T26" fmla="*/ 509 w 2113"/>
                <a:gd name="T27" fmla="*/ 1043 h 2821"/>
                <a:gd name="T28" fmla="*/ 1055 w 2113"/>
                <a:gd name="T29" fmla="*/ 1600 h 2821"/>
                <a:gd name="T30" fmla="*/ 1604 w 2113"/>
                <a:gd name="T31" fmla="*/ 1043 h 2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3" h="2821">
                  <a:moveTo>
                    <a:pt x="2113" y="1043"/>
                  </a:moveTo>
                  <a:cubicBezTo>
                    <a:pt x="2113" y="1632"/>
                    <a:pt x="1679" y="2086"/>
                    <a:pt x="1149" y="2086"/>
                  </a:cubicBezTo>
                  <a:cubicBezTo>
                    <a:pt x="861" y="2086"/>
                    <a:pt x="652" y="1980"/>
                    <a:pt x="509" y="1798"/>
                  </a:cubicBezTo>
                  <a:lnTo>
                    <a:pt x="509" y="2821"/>
                  </a:lnTo>
                  <a:lnTo>
                    <a:pt x="0" y="2821"/>
                  </a:lnTo>
                  <a:lnTo>
                    <a:pt x="0" y="56"/>
                  </a:lnTo>
                  <a:lnTo>
                    <a:pt x="509" y="56"/>
                  </a:lnTo>
                  <a:lnTo>
                    <a:pt x="509" y="289"/>
                  </a:lnTo>
                  <a:cubicBezTo>
                    <a:pt x="652" y="107"/>
                    <a:pt x="861" y="0"/>
                    <a:pt x="1149" y="0"/>
                  </a:cubicBezTo>
                  <a:cubicBezTo>
                    <a:pt x="1679" y="0"/>
                    <a:pt x="2113" y="455"/>
                    <a:pt x="2113" y="1043"/>
                  </a:cubicBezTo>
                  <a:close/>
                  <a:moveTo>
                    <a:pt x="1604" y="1043"/>
                  </a:moveTo>
                  <a:lnTo>
                    <a:pt x="1604" y="1043"/>
                  </a:lnTo>
                  <a:cubicBezTo>
                    <a:pt x="1604" y="711"/>
                    <a:pt x="1371" y="486"/>
                    <a:pt x="1055" y="486"/>
                  </a:cubicBezTo>
                  <a:cubicBezTo>
                    <a:pt x="742" y="486"/>
                    <a:pt x="509" y="711"/>
                    <a:pt x="509" y="1043"/>
                  </a:cubicBezTo>
                  <a:cubicBezTo>
                    <a:pt x="509" y="1375"/>
                    <a:pt x="742" y="1600"/>
                    <a:pt x="1055" y="1600"/>
                  </a:cubicBezTo>
                  <a:cubicBezTo>
                    <a:pt x="1371" y="1600"/>
                    <a:pt x="1604" y="1375"/>
                    <a:pt x="1604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23"/>
            <p:cNvSpPr>
              <a:spLocks noEditPoints="1"/>
            </p:cNvSpPr>
            <p:nvPr/>
          </p:nvSpPr>
          <p:spPr bwMode="auto">
            <a:xfrm>
              <a:off x="-1603376" y="3092451"/>
              <a:ext cx="560388" cy="554038"/>
            </a:xfrm>
            <a:custGeom>
              <a:avLst/>
              <a:gdLst>
                <a:gd name="T0" fmla="*/ 2113 w 2113"/>
                <a:gd name="T1" fmla="*/ 56 h 2086"/>
                <a:gd name="T2" fmla="*/ 2113 w 2113"/>
                <a:gd name="T3" fmla="*/ 2031 h 2086"/>
                <a:gd name="T4" fmla="*/ 1604 w 2113"/>
                <a:gd name="T5" fmla="*/ 2031 h 2086"/>
                <a:gd name="T6" fmla="*/ 1604 w 2113"/>
                <a:gd name="T7" fmla="*/ 1798 h 2086"/>
                <a:gd name="T8" fmla="*/ 960 w 2113"/>
                <a:gd name="T9" fmla="*/ 2086 h 2086"/>
                <a:gd name="T10" fmla="*/ 0 w 2113"/>
                <a:gd name="T11" fmla="*/ 1043 h 2086"/>
                <a:gd name="T12" fmla="*/ 960 w 2113"/>
                <a:gd name="T13" fmla="*/ 0 h 2086"/>
                <a:gd name="T14" fmla="*/ 1604 w 2113"/>
                <a:gd name="T15" fmla="*/ 289 h 2086"/>
                <a:gd name="T16" fmla="*/ 1604 w 2113"/>
                <a:gd name="T17" fmla="*/ 56 h 2086"/>
                <a:gd name="T18" fmla="*/ 2113 w 2113"/>
                <a:gd name="T19" fmla="*/ 56 h 2086"/>
                <a:gd name="T20" fmla="*/ 1604 w 2113"/>
                <a:gd name="T21" fmla="*/ 1043 h 2086"/>
                <a:gd name="T22" fmla="*/ 1604 w 2113"/>
                <a:gd name="T23" fmla="*/ 1043 h 2086"/>
                <a:gd name="T24" fmla="*/ 1055 w 2113"/>
                <a:gd name="T25" fmla="*/ 486 h 2086"/>
                <a:gd name="T26" fmla="*/ 510 w 2113"/>
                <a:gd name="T27" fmla="*/ 1043 h 2086"/>
                <a:gd name="T28" fmla="*/ 1055 w 2113"/>
                <a:gd name="T29" fmla="*/ 1600 h 2086"/>
                <a:gd name="T30" fmla="*/ 1604 w 2113"/>
                <a:gd name="T31" fmla="*/ 1043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3" h="2086">
                  <a:moveTo>
                    <a:pt x="2113" y="56"/>
                  </a:moveTo>
                  <a:lnTo>
                    <a:pt x="2113" y="2031"/>
                  </a:lnTo>
                  <a:lnTo>
                    <a:pt x="1604" y="2031"/>
                  </a:lnTo>
                  <a:lnTo>
                    <a:pt x="1604" y="1798"/>
                  </a:lnTo>
                  <a:cubicBezTo>
                    <a:pt x="1462" y="1976"/>
                    <a:pt x="1248" y="2086"/>
                    <a:pt x="960" y="2086"/>
                  </a:cubicBezTo>
                  <a:cubicBezTo>
                    <a:pt x="434" y="2086"/>
                    <a:pt x="0" y="1632"/>
                    <a:pt x="0" y="1043"/>
                  </a:cubicBezTo>
                  <a:cubicBezTo>
                    <a:pt x="0" y="455"/>
                    <a:pt x="434" y="0"/>
                    <a:pt x="960" y="0"/>
                  </a:cubicBezTo>
                  <a:cubicBezTo>
                    <a:pt x="1248" y="0"/>
                    <a:pt x="1462" y="111"/>
                    <a:pt x="1604" y="289"/>
                  </a:cubicBezTo>
                  <a:lnTo>
                    <a:pt x="1604" y="56"/>
                  </a:lnTo>
                  <a:lnTo>
                    <a:pt x="2113" y="56"/>
                  </a:lnTo>
                  <a:close/>
                  <a:moveTo>
                    <a:pt x="1604" y="1043"/>
                  </a:moveTo>
                  <a:lnTo>
                    <a:pt x="1604" y="1043"/>
                  </a:lnTo>
                  <a:cubicBezTo>
                    <a:pt x="1604" y="711"/>
                    <a:pt x="1371" y="486"/>
                    <a:pt x="1055" y="486"/>
                  </a:cubicBezTo>
                  <a:cubicBezTo>
                    <a:pt x="743" y="486"/>
                    <a:pt x="510" y="711"/>
                    <a:pt x="510" y="1043"/>
                  </a:cubicBezTo>
                  <a:cubicBezTo>
                    <a:pt x="510" y="1375"/>
                    <a:pt x="743" y="1600"/>
                    <a:pt x="1055" y="1600"/>
                  </a:cubicBezTo>
                  <a:cubicBezTo>
                    <a:pt x="1371" y="1600"/>
                    <a:pt x="1604" y="1375"/>
                    <a:pt x="1604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-935038" y="3095626"/>
              <a:ext cx="295275" cy="536575"/>
            </a:xfrm>
            <a:custGeom>
              <a:avLst/>
              <a:gdLst>
                <a:gd name="T0" fmla="*/ 1111 w 1111"/>
                <a:gd name="T1" fmla="*/ 0 h 2015"/>
                <a:gd name="T2" fmla="*/ 1111 w 1111"/>
                <a:gd name="T3" fmla="*/ 569 h 2015"/>
                <a:gd name="T4" fmla="*/ 510 w 1111"/>
                <a:gd name="T5" fmla="*/ 1071 h 2015"/>
                <a:gd name="T6" fmla="*/ 510 w 1111"/>
                <a:gd name="T7" fmla="*/ 2015 h 2015"/>
                <a:gd name="T8" fmla="*/ 0 w 1111"/>
                <a:gd name="T9" fmla="*/ 2015 h 2015"/>
                <a:gd name="T10" fmla="*/ 0 w 1111"/>
                <a:gd name="T11" fmla="*/ 40 h 2015"/>
                <a:gd name="T12" fmla="*/ 510 w 1111"/>
                <a:gd name="T13" fmla="*/ 40 h 2015"/>
                <a:gd name="T14" fmla="*/ 510 w 1111"/>
                <a:gd name="T15" fmla="*/ 379 h 2015"/>
                <a:gd name="T16" fmla="*/ 1111 w 1111"/>
                <a:gd name="T17" fmla="*/ 0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1" h="2015">
                  <a:moveTo>
                    <a:pt x="1111" y="0"/>
                  </a:moveTo>
                  <a:lnTo>
                    <a:pt x="1111" y="569"/>
                  </a:lnTo>
                  <a:cubicBezTo>
                    <a:pt x="846" y="537"/>
                    <a:pt x="510" y="656"/>
                    <a:pt x="510" y="1071"/>
                  </a:cubicBezTo>
                  <a:lnTo>
                    <a:pt x="510" y="2015"/>
                  </a:lnTo>
                  <a:lnTo>
                    <a:pt x="0" y="2015"/>
                  </a:lnTo>
                  <a:lnTo>
                    <a:pt x="0" y="40"/>
                  </a:lnTo>
                  <a:lnTo>
                    <a:pt x="510" y="40"/>
                  </a:lnTo>
                  <a:lnTo>
                    <a:pt x="510" y="379"/>
                  </a:lnTo>
                  <a:cubicBezTo>
                    <a:pt x="613" y="111"/>
                    <a:pt x="862" y="0"/>
                    <a:pt x="11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25"/>
            <p:cNvSpPr>
              <a:spLocks noEditPoints="1"/>
            </p:cNvSpPr>
            <p:nvPr/>
          </p:nvSpPr>
          <p:spPr bwMode="auto">
            <a:xfrm>
              <a:off x="-622301" y="3092451"/>
              <a:ext cx="519113" cy="554038"/>
            </a:xfrm>
            <a:custGeom>
              <a:avLst/>
              <a:gdLst>
                <a:gd name="T0" fmla="*/ 1955 w 1955"/>
                <a:gd name="T1" fmla="*/ 2031 h 2086"/>
                <a:gd name="T2" fmla="*/ 1604 w 1955"/>
                <a:gd name="T3" fmla="*/ 2031 h 2086"/>
                <a:gd name="T4" fmla="*/ 1604 w 1955"/>
                <a:gd name="T5" fmla="*/ 1798 h 2086"/>
                <a:gd name="T6" fmla="*/ 960 w 1955"/>
                <a:gd name="T7" fmla="*/ 2086 h 2086"/>
                <a:gd name="T8" fmla="*/ 0 w 1955"/>
                <a:gd name="T9" fmla="*/ 1043 h 2086"/>
                <a:gd name="T10" fmla="*/ 960 w 1955"/>
                <a:gd name="T11" fmla="*/ 0 h 2086"/>
                <a:gd name="T12" fmla="*/ 1604 w 1955"/>
                <a:gd name="T13" fmla="*/ 289 h 2086"/>
                <a:gd name="T14" fmla="*/ 1604 w 1955"/>
                <a:gd name="T15" fmla="*/ 56 h 2086"/>
                <a:gd name="T16" fmla="*/ 1955 w 1955"/>
                <a:gd name="T17" fmla="*/ 56 h 2086"/>
                <a:gd name="T18" fmla="*/ 1955 w 1955"/>
                <a:gd name="T19" fmla="*/ 2031 h 2086"/>
                <a:gd name="T20" fmla="*/ 1604 w 1955"/>
                <a:gd name="T21" fmla="*/ 1043 h 2086"/>
                <a:gd name="T22" fmla="*/ 1604 w 1955"/>
                <a:gd name="T23" fmla="*/ 1043 h 2086"/>
                <a:gd name="T24" fmla="*/ 1055 w 1955"/>
                <a:gd name="T25" fmla="*/ 486 h 2086"/>
                <a:gd name="T26" fmla="*/ 509 w 1955"/>
                <a:gd name="T27" fmla="*/ 1043 h 2086"/>
                <a:gd name="T28" fmla="*/ 1055 w 1955"/>
                <a:gd name="T29" fmla="*/ 1600 h 2086"/>
                <a:gd name="T30" fmla="*/ 1604 w 1955"/>
                <a:gd name="T31" fmla="*/ 1043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55" h="2086">
                  <a:moveTo>
                    <a:pt x="1955" y="2031"/>
                  </a:moveTo>
                  <a:lnTo>
                    <a:pt x="1604" y="2031"/>
                  </a:lnTo>
                  <a:lnTo>
                    <a:pt x="1604" y="1798"/>
                  </a:lnTo>
                  <a:cubicBezTo>
                    <a:pt x="1462" y="1976"/>
                    <a:pt x="1248" y="2086"/>
                    <a:pt x="960" y="2086"/>
                  </a:cubicBezTo>
                  <a:cubicBezTo>
                    <a:pt x="434" y="2086"/>
                    <a:pt x="0" y="1632"/>
                    <a:pt x="0" y="1043"/>
                  </a:cubicBezTo>
                  <a:cubicBezTo>
                    <a:pt x="0" y="455"/>
                    <a:pt x="434" y="0"/>
                    <a:pt x="960" y="0"/>
                  </a:cubicBezTo>
                  <a:cubicBezTo>
                    <a:pt x="1248" y="0"/>
                    <a:pt x="1462" y="111"/>
                    <a:pt x="1604" y="289"/>
                  </a:cubicBezTo>
                  <a:lnTo>
                    <a:pt x="1604" y="56"/>
                  </a:lnTo>
                  <a:lnTo>
                    <a:pt x="1955" y="56"/>
                  </a:lnTo>
                  <a:lnTo>
                    <a:pt x="1955" y="2031"/>
                  </a:lnTo>
                  <a:close/>
                  <a:moveTo>
                    <a:pt x="1604" y="1043"/>
                  </a:moveTo>
                  <a:lnTo>
                    <a:pt x="1604" y="1043"/>
                  </a:lnTo>
                  <a:cubicBezTo>
                    <a:pt x="1604" y="711"/>
                    <a:pt x="1371" y="486"/>
                    <a:pt x="1055" y="486"/>
                  </a:cubicBezTo>
                  <a:cubicBezTo>
                    <a:pt x="743" y="486"/>
                    <a:pt x="509" y="711"/>
                    <a:pt x="509" y="1043"/>
                  </a:cubicBezTo>
                  <a:cubicBezTo>
                    <a:pt x="509" y="1375"/>
                    <a:pt x="743" y="1600"/>
                    <a:pt x="1055" y="1600"/>
                  </a:cubicBezTo>
                  <a:cubicBezTo>
                    <a:pt x="1371" y="1600"/>
                    <a:pt x="1604" y="1375"/>
                    <a:pt x="1604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Freeform 26"/>
            <p:cNvSpPr>
              <a:spLocks/>
            </p:cNvSpPr>
            <p:nvPr/>
          </p:nvSpPr>
          <p:spPr bwMode="auto">
            <a:xfrm>
              <a:off x="-6170613" y="3835401"/>
              <a:ext cx="450850" cy="735013"/>
            </a:xfrm>
            <a:custGeom>
              <a:avLst/>
              <a:gdLst>
                <a:gd name="T0" fmla="*/ 1697 w 1697"/>
                <a:gd name="T1" fmla="*/ 521 h 2765"/>
                <a:gd name="T2" fmla="*/ 950 w 1697"/>
                <a:gd name="T3" fmla="*/ 521 h 2765"/>
                <a:gd name="T4" fmla="*/ 950 w 1697"/>
                <a:gd name="T5" fmla="*/ 2765 h 2765"/>
                <a:gd name="T6" fmla="*/ 405 w 1697"/>
                <a:gd name="T7" fmla="*/ 2765 h 2765"/>
                <a:gd name="T8" fmla="*/ 405 w 1697"/>
                <a:gd name="T9" fmla="*/ 521 h 2765"/>
                <a:gd name="T10" fmla="*/ 0 w 1697"/>
                <a:gd name="T11" fmla="*/ 521 h 2765"/>
                <a:gd name="T12" fmla="*/ 0 w 1697"/>
                <a:gd name="T13" fmla="*/ 0 h 2765"/>
                <a:gd name="T14" fmla="*/ 1697 w 1697"/>
                <a:gd name="T15" fmla="*/ 0 h 2765"/>
                <a:gd name="T16" fmla="*/ 1697 w 1697"/>
                <a:gd name="T17" fmla="*/ 521 h 2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7" h="2765">
                  <a:moveTo>
                    <a:pt x="1697" y="521"/>
                  </a:moveTo>
                  <a:lnTo>
                    <a:pt x="950" y="521"/>
                  </a:lnTo>
                  <a:lnTo>
                    <a:pt x="950" y="2765"/>
                  </a:lnTo>
                  <a:lnTo>
                    <a:pt x="405" y="2765"/>
                  </a:lnTo>
                  <a:lnTo>
                    <a:pt x="405" y="521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697" y="0"/>
                  </a:lnTo>
                  <a:lnTo>
                    <a:pt x="1697" y="5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Freeform 27"/>
            <p:cNvSpPr>
              <a:spLocks/>
            </p:cNvSpPr>
            <p:nvPr/>
          </p:nvSpPr>
          <p:spPr bwMode="auto">
            <a:xfrm>
              <a:off x="-5726113" y="4033838"/>
              <a:ext cx="293688" cy="536575"/>
            </a:xfrm>
            <a:custGeom>
              <a:avLst/>
              <a:gdLst>
                <a:gd name="T0" fmla="*/ 1110 w 1110"/>
                <a:gd name="T1" fmla="*/ 0 h 2015"/>
                <a:gd name="T2" fmla="*/ 1110 w 1110"/>
                <a:gd name="T3" fmla="*/ 569 h 2015"/>
                <a:gd name="T4" fmla="*/ 510 w 1110"/>
                <a:gd name="T5" fmla="*/ 1071 h 2015"/>
                <a:gd name="T6" fmla="*/ 510 w 1110"/>
                <a:gd name="T7" fmla="*/ 2015 h 2015"/>
                <a:gd name="T8" fmla="*/ 0 w 1110"/>
                <a:gd name="T9" fmla="*/ 2015 h 2015"/>
                <a:gd name="T10" fmla="*/ 0 w 1110"/>
                <a:gd name="T11" fmla="*/ 40 h 2015"/>
                <a:gd name="T12" fmla="*/ 510 w 1110"/>
                <a:gd name="T13" fmla="*/ 40 h 2015"/>
                <a:gd name="T14" fmla="*/ 510 w 1110"/>
                <a:gd name="T15" fmla="*/ 380 h 2015"/>
                <a:gd name="T16" fmla="*/ 1110 w 1110"/>
                <a:gd name="T17" fmla="*/ 0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0" h="2015">
                  <a:moveTo>
                    <a:pt x="1110" y="0"/>
                  </a:moveTo>
                  <a:lnTo>
                    <a:pt x="1110" y="569"/>
                  </a:lnTo>
                  <a:cubicBezTo>
                    <a:pt x="846" y="538"/>
                    <a:pt x="510" y="656"/>
                    <a:pt x="510" y="1071"/>
                  </a:cubicBezTo>
                  <a:lnTo>
                    <a:pt x="510" y="2015"/>
                  </a:lnTo>
                  <a:lnTo>
                    <a:pt x="0" y="2015"/>
                  </a:lnTo>
                  <a:lnTo>
                    <a:pt x="0" y="40"/>
                  </a:lnTo>
                  <a:lnTo>
                    <a:pt x="510" y="40"/>
                  </a:lnTo>
                  <a:lnTo>
                    <a:pt x="510" y="380"/>
                  </a:lnTo>
                  <a:cubicBezTo>
                    <a:pt x="613" y="111"/>
                    <a:pt x="862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-5414963" y="4030663"/>
              <a:ext cx="561975" cy="554038"/>
            </a:xfrm>
            <a:custGeom>
              <a:avLst/>
              <a:gdLst>
                <a:gd name="T0" fmla="*/ 2113 w 2113"/>
                <a:gd name="T1" fmla="*/ 56 h 2086"/>
                <a:gd name="T2" fmla="*/ 2113 w 2113"/>
                <a:gd name="T3" fmla="*/ 2031 h 2086"/>
                <a:gd name="T4" fmla="*/ 1604 w 2113"/>
                <a:gd name="T5" fmla="*/ 2031 h 2086"/>
                <a:gd name="T6" fmla="*/ 1604 w 2113"/>
                <a:gd name="T7" fmla="*/ 1798 h 2086"/>
                <a:gd name="T8" fmla="*/ 960 w 2113"/>
                <a:gd name="T9" fmla="*/ 2086 h 2086"/>
                <a:gd name="T10" fmla="*/ 0 w 2113"/>
                <a:gd name="T11" fmla="*/ 1043 h 2086"/>
                <a:gd name="T12" fmla="*/ 960 w 2113"/>
                <a:gd name="T13" fmla="*/ 0 h 2086"/>
                <a:gd name="T14" fmla="*/ 1604 w 2113"/>
                <a:gd name="T15" fmla="*/ 289 h 2086"/>
                <a:gd name="T16" fmla="*/ 1604 w 2113"/>
                <a:gd name="T17" fmla="*/ 56 h 2086"/>
                <a:gd name="T18" fmla="*/ 2113 w 2113"/>
                <a:gd name="T19" fmla="*/ 56 h 2086"/>
                <a:gd name="T20" fmla="*/ 1604 w 2113"/>
                <a:gd name="T21" fmla="*/ 1043 h 2086"/>
                <a:gd name="T22" fmla="*/ 1604 w 2113"/>
                <a:gd name="T23" fmla="*/ 1043 h 2086"/>
                <a:gd name="T24" fmla="*/ 1055 w 2113"/>
                <a:gd name="T25" fmla="*/ 486 h 2086"/>
                <a:gd name="T26" fmla="*/ 509 w 2113"/>
                <a:gd name="T27" fmla="*/ 1043 h 2086"/>
                <a:gd name="T28" fmla="*/ 1055 w 2113"/>
                <a:gd name="T29" fmla="*/ 1600 h 2086"/>
                <a:gd name="T30" fmla="*/ 1604 w 2113"/>
                <a:gd name="T31" fmla="*/ 1043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3" h="2086">
                  <a:moveTo>
                    <a:pt x="2113" y="56"/>
                  </a:moveTo>
                  <a:lnTo>
                    <a:pt x="2113" y="2031"/>
                  </a:lnTo>
                  <a:lnTo>
                    <a:pt x="1604" y="2031"/>
                  </a:lnTo>
                  <a:lnTo>
                    <a:pt x="1604" y="1798"/>
                  </a:lnTo>
                  <a:cubicBezTo>
                    <a:pt x="1461" y="1976"/>
                    <a:pt x="1248" y="2086"/>
                    <a:pt x="960" y="2086"/>
                  </a:cubicBezTo>
                  <a:cubicBezTo>
                    <a:pt x="434" y="2086"/>
                    <a:pt x="0" y="1632"/>
                    <a:pt x="0" y="1043"/>
                  </a:cubicBezTo>
                  <a:cubicBezTo>
                    <a:pt x="0" y="455"/>
                    <a:pt x="434" y="0"/>
                    <a:pt x="960" y="0"/>
                  </a:cubicBezTo>
                  <a:cubicBezTo>
                    <a:pt x="1248" y="0"/>
                    <a:pt x="1461" y="111"/>
                    <a:pt x="1604" y="289"/>
                  </a:cubicBezTo>
                  <a:lnTo>
                    <a:pt x="1604" y="56"/>
                  </a:lnTo>
                  <a:lnTo>
                    <a:pt x="2113" y="56"/>
                  </a:lnTo>
                  <a:close/>
                  <a:moveTo>
                    <a:pt x="1604" y="1043"/>
                  </a:moveTo>
                  <a:lnTo>
                    <a:pt x="1604" y="1043"/>
                  </a:lnTo>
                  <a:cubicBezTo>
                    <a:pt x="1604" y="712"/>
                    <a:pt x="1371" y="486"/>
                    <a:pt x="1055" y="486"/>
                  </a:cubicBezTo>
                  <a:cubicBezTo>
                    <a:pt x="742" y="486"/>
                    <a:pt x="509" y="712"/>
                    <a:pt x="509" y="1043"/>
                  </a:cubicBezTo>
                  <a:cubicBezTo>
                    <a:pt x="509" y="1375"/>
                    <a:pt x="742" y="1600"/>
                    <a:pt x="1055" y="1600"/>
                  </a:cubicBezTo>
                  <a:cubicBezTo>
                    <a:pt x="1371" y="1600"/>
                    <a:pt x="1604" y="1375"/>
                    <a:pt x="1604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-4745038" y="3835401"/>
              <a:ext cx="560388" cy="749300"/>
            </a:xfrm>
            <a:custGeom>
              <a:avLst/>
              <a:gdLst>
                <a:gd name="T0" fmla="*/ 2114 w 2114"/>
                <a:gd name="T1" fmla="*/ 1777 h 2820"/>
                <a:gd name="T2" fmla="*/ 1150 w 2114"/>
                <a:gd name="T3" fmla="*/ 2820 h 2820"/>
                <a:gd name="T4" fmla="*/ 510 w 2114"/>
                <a:gd name="T5" fmla="*/ 2532 h 2820"/>
                <a:gd name="T6" fmla="*/ 510 w 2114"/>
                <a:gd name="T7" fmla="*/ 2765 h 2820"/>
                <a:gd name="T8" fmla="*/ 0 w 2114"/>
                <a:gd name="T9" fmla="*/ 2765 h 2820"/>
                <a:gd name="T10" fmla="*/ 0 w 2114"/>
                <a:gd name="T11" fmla="*/ 0 h 2820"/>
                <a:gd name="T12" fmla="*/ 510 w 2114"/>
                <a:gd name="T13" fmla="*/ 0 h 2820"/>
                <a:gd name="T14" fmla="*/ 510 w 2114"/>
                <a:gd name="T15" fmla="*/ 1023 h 2820"/>
                <a:gd name="T16" fmla="*/ 1150 w 2114"/>
                <a:gd name="T17" fmla="*/ 734 h 2820"/>
                <a:gd name="T18" fmla="*/ 2114 w 2114"/>
                <a:gd name="T19" fmla="*/ 1777 h 2820"/>
                <a:gd name="T20" fmla="*/ 1604 w 2114"/>
                <a:gd name="T21" fmla="*/ 1777 h 2820"/>
                <a:gd name="T22" fmla="*/ 1604 w 2114"/>
                <a:gd name="T23" fmla="*/ 1777 h 2820"/>
                <a:gd name="T24" fmla="*/ 1055 w 2114"/>
                <a:gd name="T25" fmla="*/ 1220 h 2820"/>
                <a:gd name="T26" fmla="*/ 510 w 2114"/>
                <a:gd name="T27" fmla="*/ 1777 h 2820"/>
                <a:gd name="T28" fmla="*/ 1055 w 2114"/>
                <a:gd name="T29" fmla="*/ 2334 h 2820"/>
                <a:gd name="T30" fmla="*/ 1604 w 2114"/>
                <a:gd name="T31" fmla="*/ 1777 h 2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4" h="2820">
                  <a:moveTo>
                    <a:pt x="2114" y="1777"/>
                  </a:moveTo>
                  <a:cubicBezTo>
                    <a:pt x="2114" y="2366"/>
                    <a:pt x="1679" y="2820"/>
                    <a:pt x="1150" y="2820"/>
                  </a:cubicBezTo>
                  <a:cubicBezTo>
                    <a:pt x="862" y="2820"/>
                    <a:pt x="652" y="2714"/>
                    <a:pt x="510" y="2532"/>
                  </a:cubicBezTo>
                  <a:lnTo>
                    <a:pt x="510" y="2765"/>
                  </a:lnTo>
                  <a:lnTo>
                    <a:pt x="0" y="2765"/>
                  </a:lnTo>
                  <a:lnTo>
                    <a:pt x="0" y="0"/>
                  </a:lnTo>
                  <a:lnTo>
                    <a:pt x="510" y="0"/>
                  </a:lnTo>
                  <a:lnTo>
                    <a:pt x="510" y="1023"/>
                  </a:lnTo>
                  <a:cubicBezTo>
                    <a:pt x="652" y="841"/>
                    <a:pt x="862" y="734"/>
                    <a:pt x="1150" y="734"/>
                  </a:cubicBezTo>
                  <a:cubicBezTo>
                    <a:pt x="1679" y="734"/>
                    <a:pt x="2114" y="1189"/>
                    <a:pt x="2114" y="1777"/>
                  </a:cubicBezTo>
                  <a:close/>
                  <a:moveTo>
                    <a:pt x="1604" y="1777"/>
                  </a:moveTo>
                  <a:lnTo>
                    <a:pt x="1604" y="1777"/>
                  </a:lnTo>
                  <a:cubicBezTo>
                    <a:pt x="1604" y="1446"/>
                    <a:pt x="1371" y="1220"/>
                    <a:pt x="1055" y="1220"/>
                  </a:cubicBezTo>
                  <a:cubicBezTo>
                    <a:pt x="743" y="1220"/>
                    <a:pt x="510" y="1446"/>
                    <a:pt x="510" y="1777"/>
                  </a:cubicBezTo>
                  <a:cubicBezTo>
                    <a:pt x="510" y="2109"/>
                    <a:pt x="743" y="2334"/>
                    <a:pt x="1055" y="2334"/>
                  </a:cubicBezTo>
                  <a:cubicBezTo>
                    <a:pt x="1371" y="2334"/>
                    <a:pt x="1604" y="2109"/>
                    <a:pt x="1604" y="17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-4130676" y="4030663"/>
              <a:ext cx="561975" cy="554038"/>
            </a:xfrm>
            <a:custGeom>
              <a:avLst/>
              <a:gdLst>
                <a:gd name="T0" fmla="*/ 2114 w 2114"/>
                <a:gd name="T1" fmla="*/ 56 h 2086"/>
                <a:gd name="T2" fmla="*/ 2114 w 2114"/>
                <a:gd name="T3" fmla="*/ 2031 h 2086"/>
                <a:gd name="T4" fmla="*/ 1604 w 2114"/>
                <a:gd name="T5" fmla="*/ 2031 h 2086"/>
                <a:gd name="T6" fmla="*/ 1604 w 2114"/>
                <a:gd name="T7" fmla="*/ 1798 h 2086"/>
                <a:gd name="T8" fmla="*/ 960 w 2114"/>
                <a:gd name="T9" fmla="*/ 2086 h 2086"/>
                <a:gd name="T10" fmla="*/ 0 w 2114"/>
                <a:gd name="T11" fmla="*/ 1043 h 2086"/>
                <a:gd name="T12" fmla="*/ 960 w 2114"/>
                <a:gd name="T13" fmla="*/ 0 h 2086"/>
                <a:gd name="T14" fmla="*/ 1604 w 2114"/>
                <a:gd name="T15" fmla="*/ 289 h 2086"/>
                <a:gd name="T16" fmla="*/ 1604 w 2114"/>
                <a:gd name="T17" fmla="*/ 56 h 2086"/>
                <a:gd name="T18" fmla="*/ 2114 w 2114"/>
                <a:gd name="T19" fmla="*/ 56 h 2086"/>
                <a:gd name="T20" fmla="*/ 1604 w 2114"/>
                <a:gd name="T21" fmla="*/ 1043 h 2086"/>
                <a:gd name="T22" fmla="*/ 1604 w 2114"/>
                <a:gd name="T23" fmla="*/ 1043 h 2086"/>
                <a:gd name="T24" fmla="*/ 1055 w 2114"/>
                <a:gd name="T25" fmla="*/ 486 h 2086"/>
                <a:gd name="T26" fmla="*/ 510 w 2114"/>
                <a:gd name="T27" fmla="*/ 1043 h 2086"/>
                <a:gd name="T28" fmla="*/ 1055 w 2114"/>
                <a:gd name="T29" fmla="*/ 1600 h 2086"/>
                <a:gd name="T30" fmla="*/ 1604 w 2114"/>
                <a:gd name="T31" fmla="*/ 1043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4" h="2086">
                  <a:moveTo>
                    <a:pt x="2114" y="56"/>
                  </a:moveTo>
                  <a:lnTo>
                    <a:pt x="2114" y="2031"/>
                  </a:lnTo>
                  <a:lnTo>
                    <a:pt x="1604" y="2031"/>
                  </a:lnTo>
                  <a:lnTo>
                    <a:pt x="1604" y="1798"/>
                  </a:lnTo>
                  <a:cubicBezTo>
                    <a:pt x="1462" y="1976"/>
                    <a:pt x="1249" y="2086"/>
                    <a:pt x="960" y="2086"/>
                  </a:cubicBezTo>
                  <a:cubicBezTo>
                    <a:pt x="435" y="2086"/>
                    <a:pt x="0" y="1632"/>
                    <a:pt x="0" y="1043"/>
                  </a:cubicBezTo>
                  <a:cubicBezTo>
                    <a:pt x="0" y="455"/>
                    <a:pt x="435" y="0"/>
                    <a:pt x="960" y="0"/>
                  </a:cubicBezTo>
                  <a:cubicBezTo>
                    <a:pt x="1249" y="0"/>
                    <a:pt x="1462" y="111"/>
                    <a:pt x="1604" y="289"/>
                  </a:cubicBezTo>
                  <a:lnTo>
                    <a:pt x="1604" y="56"/>
                  </a:lnTo>
                  <a:lnTo>
                    <a:pt x="2114" y="56"/>
                  </a:lnTo>
                  <a:close/>
                  <a:moveTo>
                    <a:pt x="1604" y="1043"/>
                  </a:moveTo>
                  <a:lnTo>
                    <a:pt x="1604" y="1043"/>
                  </a:lnTo>
                  <a:cubicBezTo>
                    <a:pt x="1604" y="712"/>
                    <a:pt x="1371" y="486"/>
                    <a:pt x="1055" y="486"/>
                  </a:cubicBezTo>
                  <a:cubicBezTo>
                    <a:pt x="743" y="486"/>
                    <a:pt x="510" y="712"/>
                    <a:pt x="510" y="1043"/>
                  </a:cubicBezTo>
                  <a:cubicBezTo>
                    <a:pt x="510" y="1375"/>
                    <a:pt x="743" y="1600"/>
                    <a:pt x="1055" y="1600"/>
                  </a:cubicBezTo>
                  <a:cubicBezTo>
                    <a:pt x="1371" y="1600"/>
                    <a:pt x="1604" y="1375"/>
                    <a:pt x="1604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Freeform 31"/>
            <p:cNvSpPr>
              <a:spLocks noEditPoints="1"/>
            </p:cNvSpPr>
            <p:nvPr/>
          </p:nvSpPr>
          <p:spPr bwMode="auto">
            <a:xfrm>
              <a:off x="-3548063" y="3814763"/>
              <a:ext cx="244475" cy="989013"/>
            </a:xfrm>
            <a:custGeom>
              <a:avLst/>
              <a:gdLst>
                <a:gd name="T0" fmla="*/ 352 w 921"/>
                <a:gd name="T1" fmla="*/ 865 h 3721"/>
                <a:gd name="T2" fmla="*/ 861 w 921"/>
                <a:gd name="T3" fmla="*/ 865 h 3721"/>
                <a:gd name="T4" fmla="*/ 861 w 921"/>
                <a:gd name="T5" fmla="*/ 2880 h 3721"/>
                <a:gd name="T6" fmla="*/ 0 w 921"/>
                <a:gd name="T7" fmla="*/ 3685 h 3721"/>
                <a:gd name="T8" fmla="*/ 0 w 921"/>
                <a:gd name="T9" fmla="*/ 3196 h 3721"/>
                <a:gd name="T10" fmla="*/ 352 w 921"/>
                <a:gd name="T11" fmla="*/ 2880 h 3721"/>
                <a:gd name="T12" fmla="*/ 352 w 921"/>
                <a:gd name="T13" fmla="*/ 865 h 3721"/>
                <a:gd name="T14" fmla="*/ 292 w 921"/>
                <a:gd name="T15" fmla="*/ 316 h 3721"/>
                <a:gd name="T16" fmla="*/ 292 w 921"/>
                <a:gd name="T17" fmla="*/ 316 h 3721"/>
                <a:gd name="T18" fmla="*/ 609 w 921"/>
                <a:gd name="T19" fmla="*/ 0 h 3721"/>
                <a:gd name="T20" fmla="*/ 921 w 921"/>
                <a:gd name="T21" fmla="*/ 316 h 3721"/>
                <a:gd name="T22" fmla="*/ 609 w 921"/>
                <a:gd name="T23" fmla="*/ 628 h 3721"/>
                <a:gd name="T24" fmla="*/ 292 w 921"/>
                <a:gd name="T25" fmla="*/ 316 h 3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1" h="3721">
                  <a:moveTo>
                    <a:pt x="352" y="865"/>
                  </a:moveTo>
                  <a:lnTo>
                    <a:pt x="861" y="865"/>
                  </a:lnTo>
                  <a:lnTo>
                    <a:pt x="861" y="2880"/>
                  </a:lnTo>
                  <a:cubicBezTo>
                    <a:pt x="861" y="3460"/>
                    <a:pt x="585" y="3721"/>
                    <a:pt x="0" y="3685"/>
                  </a:cubicBezTo>
                  <a:lnTo>
                    <a:pt x="0" y="3196"/>
                  </a:lnTo>
                  <a:cubicBezTo>
                    <a:pt x="241" y="3211"/>
                    <a:pt x="352" y="3121"/>
                    <a:pt x="352" y="2880"/>
                  </a:cubicBezTo>
                  <a:lnTo>
                    <a:pt x="352" y="865"/>
                  </a:lnTo>
                  <a:close/>
                  <a:moveTo>
                    <a:pt x="292" y="316"/>
                  </a:moveTo>
                  <a:lnTo>
                    <a:pt x="292" y="316"/>
                  </a:lnTo>
                  <a:cubicBezTo>
                    <a:pt x="292" y="146"/>
                    <a:pt x="435" y="0"/>
                    <a:pt x="609" y="0"/>
                  </a:cubicBezTo>
                  <a:cubicBezTo>
                    <a:pt x="778" y="0"/>
                    <a:pt x="921" y="146"/>
                    <a:pt x="921" y="316"/>
                  </a:cubicBezTo>
                  <a:cubicBezTo>
                    <a:pt x="921" y="485"/>
                    <a:pt x="778" y="628"/>
                    <a:pt x="609" y="628"/>
                  </a:cubicBezTo>
                  <a:cubicBezTo>
                    <a:pt x="435" y="628"/>
                    <a:pt x="292" y="485"/>
                    <a:pt x="292" y="3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8" name="Freeform 32"/>
            <p:cNvSpPr>
              <a:spLocks noEditPoints="1"/>
            </p:cNvSpPr>
            <p:nvPr/>
          </p:nvSpPr>
          <p:spPr bwMode="auto">
            <a:xfrm>
              <a:off x="-3236913" y="4030663"/>
              <a:ext cx="560388" cy="554038"/>
            </a:xfrm>
            <a:custGeom>
              <a:avLst/>
              <a:gdLst>
                <a:gd name="T0" fmla="*/ 2113 w 2113"/>
                <a:gd name="T1" fmla="*/ 56 h 2086"/>
                <a:gd name="T2" fmla="*/ 2113 w 2113"/>
                <a:gd name="T3" fmla="*/ 2031 h 2086"/>
                <a:gd name="T4" fmla="*/ 1603 w 2113"/>
                <a:gd name="T5" fmla="*/ 2031 h 2086"/>
                <a:gd name="T6" fmla="*/ 1603 w 2113"/>
                <a:gd name="T7" fmla="*/ 1798 h 2086"/>
                <a:gd name="T8" fmla="*/ 960 w 2113"/>
                <a:gd name="T9" fmla="*/ 2086 h 2086"/>
                <a:gd name="T10" fmla="*/ 0 w 2113"/>
                <a:gd name="T11" fmla="*/ 1043 h 2086"/>
                <a:gd name="T12" fmla="*/ 960 w 2113"/>
                <a:gd name="T13" fmla="*/ 0 h 2086"/>
                <a:gd name="T14" fmla="*/ 1603 w 2113"/>
                <a:gd name="T15" fmla="*/ 289 h 2086"/>
                <a:gd name="T16" fmla="*/ 1603 w 2113"/>
                <a:gd name="T17" fmla="*/ 56 h 2086"/>
                <a:gd name="T18" fmla="*/ 2113 w 2113"/>
                <a:gd name="T19" fmla="*/ 56 h 2086"/>
                <a:gd name="T20" fmla="*/ 1603 w 2113"/>
                <a:gd name="T21" fmla="*/ 1043 h 2086"/>
                <a:gd name="T22" fmla="*/ 1603 w 2113"/>
                <a:gd name="T23" fmla="*/ 1043 h 2086"/>
                <a:gd name="T24" fmla="*/ 1054 w 2113"/>
                <a:gd name="T25" fmla="*/ 486 h 2086"/>
                <a:gd name="T26" fmla="*/ 509 w 2113"/>
                <a:gd name="T27" fmla="*/ 1043 h 2086"/>
                <a:gd name="T28" fmla="*/ 1054 w 2113"/>
                <a:gd name="T29" fmla="*/ 1600 h 2086"/>
                <a:gd name="T30" fmla="*/ 1603 w 2113"/>
                <a:gd name="T31" fmla="*/ 1043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3" h="2086">
                  <a:moveTo>
                    <a:pt x="2113" y="56"/>
                  </a:moveTo>
                  <a:lnTo>
                    <a:pt x="2113" y="2031"/>
                  </a:lnTo>
                  <a:lnTo>
                    <a:pt x="1603" y="2031"/>
                  </a:lnTo>
                  <a:lnTo>
                    <a:pt x="1603" y="1798"/>
                  </a:lnTo>
                  <a:cubicBezTo>
                    <a:pt x="1461" y="1976"/>
                    <a:pt x="1248" y="2086"/>
                    <a:pt x="960" y="2086"/>
                  </a:cubicBezTo>
                  <a:cubicBezTo>
                    <a:pt x="434" y="2086"/>
                    <a:pt x="0" y="1632"/>
                    <a:pt x="0" y="1043"/>
                  </a:cubicBezTo>
                  <a:cubicBezTo>
                    <a:pt x="0" y="455"/>
                    <a:pt x="434" y="0"/>
                    <a:pt x="960" y="0"/>
                  </a:cubicBezTo>
                  <a:cubicBezTo>
                    <a:pt x="1248" y="0"/>
                    <a:pt x="1461" y="111"/>
                    <a:pt x="1603" y="289"/>
                  </a:cubicBezTo>
                  <a:lnTo>
                    <a:pt x="1603" y="56"/>
                  </a:lnTo>
                  <a:lnTo>
                    <a:pt x="2113" y="56"/>
                  </a:lnTo>
                  <a:close/>
                  <a:moveTo>
                    <a:pt x="1603" y="1043"/>
                  </a:moveTo>
                  <a:lnTo>
                    <a:pt x="1603" y="1043"/>
                  </a:lnTo>
                  <a:cubicBezTo>
                    <a:pt x="1603" y="712"/>
                    <a:pt x="1370" y="486"/>
                    <a:pt x="1054" y="486"/>
                  </a:cubicBezTo>
                  <a:cubicBezTo>
                    <a:pt x="742" y="486"/>
                    <a:pt x="509" y="712"/>
                    <a:pt x="509" y="1043"/>
                  </a:cubicBezTo>
                  <a:cubicBezTo>
                    <a:pt x="509" y="1375"/>
                    <a:pt x="742" y="1600"/>
                    <a:pt x="1054" y="1600"/>
                  </a:cubicBezTo>
                  <a:cubicBezTo>
                    <a:pt x="1370" y="1600"/>
                    <a:pt x="1603" y="1375"/>
                    <a:pt x="1603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" name="Freeform 33"/>
            <p:cNvSpPr>
              <a:spLocks/>
            </p:cNvSpPr>
            <p:nvPr/>
          </p:nvSpPr>
          <p:spPr bwMode="auto">
            <a:xfrm>
              <a:off x="-2568576" y="4033838"/>
              <a:ext cx="295275" cy="536575"/>
            </a:xfrm>
            <a:custGeom>
              <a:avLst/>
              <a:gdLst>
                <a:gd name="T0" fmla="*/ 1110 w 1110"/>
                <a:gd name="T1" fmla="*/ 0 h 2015"/>
                <a:gd name="T2" fmla="*/ 1110 w 1110"/>
                <a:gd name="T3" fmla="*/ 569 h 2015"/>
                <a:gd name="T4" fmla="*/ 510 w 1110"/>
                <a:gd name="T5" fmla="*/ 1071 h 2015"/>
                <a:gd name="T6" fmla="*/ 510 w 1110"/>
                <a:gd name="T7" fmla="*/ 2015 h 2015"/>
                <a:gd name="T8" fmla="*/ 0 w 1110"/>
                <a:gd name="T9" fmla="*/ 2015 h 2015"/>
                <a:gd name="T10" fmla="*/ 0 w 1110"/>
                <a:gd name="T11" fmla="*/ 40 h 2015"/>
                <a:gd name="T12" fmla="*/ 510 w 1110"/>
                <a:gd name="T13" fmla="*/ 40 h 2015"/>
                <a:gd name="T14" fmla="*/ 510 w 1110"/>
                <a:gd name="T15" fmla="*/ 380 h 2015"/>
                <a:gd name="T16" fmla="*/ 1110 w 1110"/>
                <a:gd name="T17" fmla="*/ 0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0" h="2015">
                  <a:moveTo>
                    <a:pt x="1110" y="0"/>
                  </a:moveTo>
                  <a:lnTo>
                    <a:pt x="1110" y="569"/>
                  </a:lnTo>
                  <a:cubicBezTo>
                    <a:pt x="846" y="538"/>
                    <a:pt x="510" y="656"/>
                    <a:pt x="510" y="1071"/>
                  </a:cubicBezTo>
                  <a:lnTo>
                    <a:pt x="510" y="2015"/>
                  </a:lnTo>
                  <a:lnTo>
                    <a:pt x="0" y="2015"/>
                  </a:lnTo>
                  <a:lnTo>
                    <a:pt x="0" y="40"/>
                  </a:lnTo>
                  <a:lnTo>
                    <a:pt x="510" y="40"/>
                  </a:lnTo>
                  <a:lnTo>
                    <a:pt x="510" y="380"/>
                  </a:lnTo>
                  <a:cubicBezTo>
                    <a:pt x="612" y="111"/>
                    <a:pt x="861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" name="Freeform 34"/>
            <p:cNvSpPr>
              <a:spLocks noEditPoints="1"/>
            </p:cNvSpPr>
            <p:nvPr/>
          </p:nvSpPr>
          <p:spPr bwMode="auto">
            <a:xfrm>
              <a:off x="-2243138" y="3884613"/>
              <a:ext cx="427038" cy="209550"/>
            </a:xfrm>
            <a:custGeom>
              <a:avLst/>
              <a:gdLst>
                <a:gd name="T0" fmla="*/ 676 w 1612"/>
                <a:gd name="T1" fmla="*/ 222 h 790"/>
                <a:gd name="T2" fmla="*/ 458 w 1612"/>
                <a:gd name="T3" fmla="*/ 222 h 790"/>
                <a:gd name="T4" fmla="*/ 458 w 1612"/>
                <a:gd name="T5" fmla="*/ 790 h 790"/>
                <a:gd name="T6" fmla="*/ 217 w 1612"/>
                <a:gd name="T7" fmla="*/ 790 h 790"/>
                <a:gd name="T8" fmla="*/ 217 w 1612"/>
                <a:gd name="T9" fmla="*/ 222 h 790"/>
                <a:gd name="T10" fmla="*/ 0 w 1612"/>
                <a:gd name="T11" fmla="*/ 222 h 790"/>
                <a:gd name="T12" fmla="*/ 0 w 1612"/>
                <a:gd name="T13" fmla="*/ 0 h 790"/>
                <a:gd name="T14" fmla="*/ 676 w 1612"/>
                <a:gd name="T15" fmla="*/ 0 h 790"/>
                <a:gd name="T16" fmla="*/ 676 w 1612"/>
                <a:gd name="T17" fmla="*/ 222 h 790"/>
                <a:gd name="T18" fmla="*/ 1612 w 1612"/>
                <a:gd name="T19" fmla="*/ 0 h 790"/>
                <a:gd name="T20" fmla="*/ 1612 w 1612"/>
                <a:gd name="T21" fmla="*/ 0 h 790"/>
                <a:gd name="T22" fmla="*/ 1612 w 1612"/>
                <a:gd name="T23" fmla="*/ 790 h 790"/>
                <a:gd name="T24" fmla="*/ 1383 w 1612"/>
                <a:gd name="T25" fmla="*/ 790 h 790"/>
                <a:gd name="T26" fmla="*/ 1383 w 1612"/>
                <a:gd name="T27" fmla="*/ 360 h 790"/>
                <a:gd name="T28" fmla="*/ 1193 w 1612"/>
                <a:gd name="T29" fmla="*/ 648 h 790"/>
                <a:gd name="T30" fmla="*/ 1173 w 1612"/>
                <a:gd name="T31" fmla="*/ 648 h 790"/>
                <a:gd name="T32" fmla="*/ 984 w 1612"/>
                <a:gd name="T33" fmla="*/ 360 h 790"/>
                <a:gd name="T34" fmla="*/ 984 w 1612"/>
                <a:gd name="T35" fmla="*/ 790 h 790"/>
                <a:gd name="T36" fmla="*/ 755 w 1612"/>
                <a:gd name="T37" fmla="*/ 790 h 790"/>
                <a:gd name="T38" fmla="*/ 755 w 1612"/>
                <a:gd name="T39" fmla="*/ 0 h 790"/>
                <a:gd name="T40" fmla="*/ 984 w 1612"/>
                <a:gd name="T41" fmla="*/ 0 h 790"/>
                <a:gd name="T42" fmla="*/ 1185 w 1612"/>
                <a:gd name="T43" fmla="*/ 305 h 790"/>
                <a:gd name="T44" fmla="*/ 1383 w 1612"/>
                <a:gd name="T45" fmla="*/ 0 h 790"/>
                <a:gd name="T46" fmla="*/ 1612 w 1612"/>
                <a:gd name="T4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12" h="790">
                  <a:moveTo>
                    <a:pt x="676" y="222"/>
                  </a:moveTo>
                  <a:lnTo>
                    <a:pt x="458" y="222"/>
                  </a:lnTo>
                  <a:lnTo>
                    <a:pt x="458" y="790"/>
                  </a:lnTo>
                  <a:lnTo>
                    <a:pt x="217" y="790"/>
                  </a:lnTo>
                  <a:lnTo>
                    <a:pt x="217" y="222"/>
                  </a:lnTo>
                  <a:lnTo>
                    <a:pt x="0" y="222"/>
                  </a:lnTo>
                  <a:lnTo>
                    <a:pt x="0" y="0"/>
                  </a:lnTo>
                  <a:lnTo>
                    <a:pt x="676" y="0"/>
                  </a:lnTo>
                  <a:lnTo>
                    <a:pt x="676" y="222"/>
                  </a:lnTo>
                  <a:close/>
                  <a:moveTo>
                    <a:pt x="1612" y="0"/>
                  </a:moveTo>
                  <a:lnTo>
                    <a:pt x="1612" y="0"/>
                  </a:lnTo>
                  <a:lnTo>
                    <a:pt x="1612" y="790"/>
                  </a:lnTo>
                  <a:lnTo>
                    <a:pt x="1383" y="790"/>
                  </a:lnTo>
                  <a:lnTo>
                    <a:pt x="1383" y="360"/>
                  </a:lnTo>
                  <a:lnTo>
                    <a:pt x="1193" y="648"/>
                  </a:lnTo>
                  <a:lnTo>
                    <a:pt x="1173" y="648"/>
                  </a:lnTo>
                  <a:lnTo>
                    <a:pt x="984" y="360"/>
                  </a:lnTo>
                  <a:lnTo>
                    <a:pt x="984" y="790"/>
                  </a:lnTo>
                  <a:lnTo>
                    <a:pt x="755" y="790"/>
                  </a:lnTo>
                  <a:lnTo>
                    <a:pt x="755" y="0"/>
                  </a:lnTo>
                  <a:lnTo>
                    <a:pt x="984" y="0"/>
                  </a:lnTo>
                  <a:lnTo>
                    <a:pt x="1185" y="305"/>
                  </a:lnTo>
                  <a:lnTo>
                    <a:pt x="1383" y="0"/>
                  </a:lnTo>
                  <a:lnTo>
                    <a:pt x="16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6763" y="328613"/>
            <a:ext cx="5308600" cy="94249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225663" y="4156075"/>
            <a:ext cx="4389212" cy="4963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1" name="Rectangle 73"/>
          <p:cNvSpPr>
            <a:spLocks noChangeArrowheads="1"/>
          </p:cNvSpPr>
          <p:nvPr/>
        </p:nvSpPr>
        <p:spPr bwMode="auto">
          <a:xfrm>
            <a:off x="1224784" y="6724225"/>
            <a:ext cx="43900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kumimoji="0" lang="es-AR" altLang="es-AR" sz="20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Gilroy-Regular" panose="00000500000000000000" pitchFamily="2" charset="0"/>
              </a:rPr>
              <a:t>(Colocar imagen</a:t>
            </a:r>
            <a:r>
              <a:rPr kumimoji="0" lang="es-AR" altLang="es-AR" sz="2000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Gilroy-Regular" panose="00000500000000000000" pitchFamily="2" charset="0"/>
              </a:rPr>
              <a:t> </a:t>
            </a:r>
            <a:r>
              <a:rPr kumimoji="0" lang="es-AR" altLang="es-AR" sz="20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Gilroy-Regular" panose="00000500000000000000" pitchFamily="2" charset="0"/>
              </a:rPr>
              <a:t>aquí)</a:t>
            </a:r>
            <a:endParaRPr lang="es-AR" altLang="es-AR" sz="2000" dirty="0">
              <a:solidFill>
                <a:schemeClr val="bg1">
                  <a:lumMod val="50000"/>
                </a:schemeClr>
              </a:solidFill>
              <a:latin typeface="Gilroy-Regular" panose="00000500000000000000" pitchFamily="2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3802115" y="1274266"/>
            <a:ext cx="331304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Rectángulo 26"/>
          <p:cNvSpPr/>
          <p:nvPr/>
        </p:nvSpPr>
        <p:spPr>
          <a:xfrm>
            <a:off x="4133419" y="942960"/>
            <a:ext cx="331304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7" name="Rectángulo 116"/>
          <p:cNvSpPr/>
          <p:nvPr/>
        </p:nvSpPr>
        <p:spPr>
          <a:xfrm>
            <a:off x="5126458" y="6118247"/>
            <a:ext cx="947318" cy="48599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31" name="Grupo 130"/>
          <p:cNvGrpSpPr/>
          <p:nvPr/>
        </p:nvGrpSpPr>
        <p:grpSpPr>
          <a:xfrm>
            <a:off x="1229091" y="3187921"/>
            <a:ext cx="1999932" cy="1883534"/>
            <a:chOff x="13214350" y="7110413"/>
            <a:chExt cx="5400675" cy="5086350"/>
          </a:xfrm>
        </p:grpSpPr>
        <p:sp>
          <p:nvSpPr>
            <p:cNvPr id="132" name="Rectangle 5"/>
            <p:cNvSpPr>
              <a:spLocks noChangeArrowheads="1"/>
            </p:cNvSpPr>
            <p:nvPr/>
          </p:nvSpPr>
          <p:spPr bwMode="auto">
            <a:xfrm>
              <a:off x="13214350" y="7110413"/>
              <a:ext cx="5083175" cy="508635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3" name="Freeform 6"/>
            <p:cNvSpPr>
              <a:spLocks noEditPoints="1"/>
            </p:cNvSpPr>
            <p:nvPr/>
          </p:nvSpPr>
          <p:spPr bwMode="auto">
            <a:xfrm>
              <a:off x="15857538" y="11106151"/>
              <a:ext cx="269875" cy="284163"/>
            </a:xfrm>
            <a:custGeom>
              <a:avLst/>
              <a:gdLst>
                <a:gd name="T0" fmla="*/ 567 w 799"/>
                <a:gd name="T1" fmla="*/ 693 h 845"/>
                <a:gd name="T2" fmla="*/ 230 w 799"/>
                <a:gd name="T3" fmla="*/ 693 h 845"/>
                <a:gd name="T4" fmla="*/ 180 w 799"/>
                <a:gd name="T5" fmla="*/ 845 h 845"/>
                <a:gd name="T6" fmla="*/ 0 w 799"/>
                <a:gd name="T7" fmla="*/ 845 h 845"/>
                <a:gd name="T8" fmla="*/ 296 w 799"/>
                <a:gd name="T9" fmla="*/ 0 h 845"/>
                <a:gd name="T10" fmla="*/ 502 w 799"/>
                <a:gd name="T11" fmla="*/ 0 h 845"/>
                <a:gd name="T12" fmla="*/ 799 w 799"/>
                <a:gd name="T13" fmla="*/ 845 h 845"/>
                <a:gd name="T14" fmla="*/ 618 w 799"/>
                <a:gd name="T15" fmla="*/ 845 h 845"/>
                <a:gd name="T16" fmla="*/ 567 w 799"/>
                <a:gd name="T17" fmla="*/ 693 h 845"/>
                <a:gd name="T18" fmla="*/ 515 w 799"/>
                <a:gd name="T19" fmla="*/ 537 h 845"/>
                <a:gd name="T20" fmla="*/ 515 w 799"/>
                <a:gd name="T21" fmla="*/ 537 h 845"/>
                <a:gd name="T22" fmla="*/ 399 w 799"/>
                <a:gd name="T23" fmla="*/ 192 h 845"/>
                <a:gd name="T24" fmla="*/ 284 w 799"/>
                <a:gd name="T25" fmla="*/ 537 h 845"/>
                <a:gd name="T26" fmla="*/ 515 w 799"/>
                <a:gd name="T27" fmla="*/ 537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9" h="845">
                  <a:moveTo>
                    <a:pt x="567" y="693"/>
                  </a:moveTo>
                  <a:lnTo>
                    <a:pt x="230" y="693"/>
                  </a:lnTo>
                  <a:lnTo>
                    <a:pt x="180" y="845"/>
                  </a:lnTo>
                  <a:lnTo>
                    <a:pt x="0" y="845"/>
                  </a:lnTo>
                  <a:lnTo>
                    <a:pt x="296" y="0"/>
                  </a:lnTo>
                  <a:lnTo>
                    <a:pt x="502" y="0"/>
                  </a:lnTo>
                  <a:lnTo>
                    <a:pt x="799" y="845"/>
                  </a:lnTo>
                  <a:lnTo>
                    <a:pt x="618" y="845"/>
                  </a:lnTo>
                  <a:lnTo>
                    <a:pt x="567" y="693"/>
                  </a:lnTo>
                  <a:close/>
                  <a:moveTo>
                    <a:pt x="515" y="537"/>
                  </a:moveTo>
                  <a:lnTo>
                    <a:pt x="515" y="537"/>
                  </a:lnTo>
                  <a:lnTo>
                    <a:pt x="399" y="192"/>
                  </a:lnTo>
                  <a:lnTo>
                    <a:pt x="284" y="537"/>
                  </a:lnTo>
                  <a:lnTo>
                    <a:pt x="515" y="5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4" name="Freeform 7"/>
            <p:cNvSpPr>
              <a:spLocks noEditPoints="1"/>
            </p:cNvSpPr>
            <p:nvPr/>
          </p:nvSpPr>
          <p:spPr bwMode="auto">
            <a:xfrm>
              <a:off x="16148050" y="11106151"/>
              <a:ext cx="215900" cy="284163"/>
            </a:xfrm>
            <a:custGeom>
              <a:avLst/>
              <a:gdLst>
                <a:gd name="T0" fmla="*/ 293 w 643"/>
                <a:gd name="T1" fmla="*/ 551 h 845"/>
                <a:gd name="T2" fmla="*/ 167 w 643"/>
                <a:gd name="T3" fmla="*/ 551 h 845"/>
                <a:gd name="T4" fmla="*/ 167 w 643"/>
                <a:gd name="T5" fmla="*/ 845 h 845"/>
                <a:gd name="T6" fmla="*/ 0 w 643"/>
                <a:gd name="T7" fmla="*/ 845 h 845"/>
                <a:gd name="T8" fmla="*/ 0 w 643"/>
                <a:gd name="T9" fmla="*/ 0 h 845"/>
                <a:gd name="T10" fmla="*/ 338 w 643"/>
                <a:gd name="T11" fmla="*/ 0 h 845"/>
                <a:gd name="T12" fmla="*/ 619 w 643"/>
                <a:gd name="T13" fmla="*/ 280 h 845"/>
                <a:gd name="T14" fmla="*/ 456 w 643"/>
                <a:gd name="T15" fmla="*/ 526 h 845"/>
                <a:gd name="T16" fmla="*/ 643 w 643"/>
                <a:gd name="T17" fmla="*/ 845 h 845"/>
                <a:gd name="T18" fmla="*/ 464 w 643"/>
                <a:gd name="T19" fmla="*/ 845 h 845"/>
                <a:gd name="T20" fmla="*/ 293 w 643"/>
                <a:gd name="T21" fmla="*/ 551 h 845"/>
                <a:gd name="T22" fmla="*/ 167 w 643"/>
                <a:gd name="T23" fmla="*/ 405 h 845"/>
                <a:gd name="T24" fmla="*/ 167 w 643"/>
                <a:gd name="T25" fmla="*/ 405 h 845"/>
                <a:gd name="T26" fmla="*/ 338 w 643"/>
                <a:gd name="T27" fmla="*/ 405 h 845"/>
                <a:gd name="T28" fmla="*/ 453 w 643"/>
                <a:gd name="T29" fmla="*/ 280 h 845"/>
                <a:gd name="T30" fmla="*/ 338 w 643"/>
                <a:gd name="T31" fmla="*/ 156 h 845"/>
                <a:gd name="T32" fmla="*/ 167 w 643"/>
                <a:gd name="T33" fmla="*/ 156 h 845"/>
                <a:gd name="T34" fmla="*/ 167 w 643"/>
                <a:gd name="T35" fmla="*/ 40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3" h="845">
                  <a:moveTo>
                    <a:pt x="293" y="551"/>
                  </a:moveTo>
                  <a:lnTo>
                    <a:pt x="167" y="551"/>
                  </a:lnTo>
                  <a:lnTo>
                    <a:pt x="167" y="845"/>
                  </a:lnTo>
                  <a:lnTo>
                    <a:pt x="0" y="845"/>
                  </a:lnTo>
                  <a:lnTo>
                    <a:pt x="0" y="0"/>
                  </a:lnTo>
                  <a:lnTo>
                    <a:pt x="338" y="0"/>
                  </a:lnTo>
                  <a:cubicBezTo>
                    <a:pt x="494" y="0"/>
                    <a:pt x="619" y="125"/>
                    <a:pt x="619" y="280"/>
                  </a:cubicBezTo>
                  <a:cubicBezTo>
                    <a:pt x="619" y="386"/>
                    <a:pt x="553" y="481"/>
                    <a:pt x="456" y="526"/>
                  </a:cubicBezTo>
                  <a:lnTo>
                    <a:pt x="643" y="845"/>
                  </a:lnTo>
                  <a:lnTo>
                    <a:pt x="464" y="845"/>
                  </a:lnTo>
                  <a:lnTo>
                    <a:pt x="293" y="551"/>
                  </a:lnTo>
                  <a:close/>
                  <a:moveTo>
                    <a:pt x="167" y="405"/>
                  </a:moveTo>
                  <a:lnTo>
                    <a:pt x="167" y="405"/>
                  </a:lnTo>
                  <a:lnTo>
                    <a:pt x="338" y="405"/>
                  </a:lnTo>
                  <a:cubicBezTo>
                    <a:pt x="401" y="405"/>
                    <a:pt x="453" y="350"/>
                    <a:pt x="453" y="280"/>
                  </a:cubicBezTo>
                  <a:cubicBezTo>
                    <a:pt x="453" y="210"/>
                    <a:pt x="401" y="156"/>
                    <a:pt x="338" y="156"/>
                  </a:cubicBezTo>
                  <a:lnTo>
                    <a:pt x="167" y="156"/>
                  </a:lnTo>
                  <a:lnTo>
                    <a:pt x="167" y="4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5" name="Freeform 8"/>
            <p:cNvSpPr>
              <a:spLocks/>
            </p:cNvSpPr>
            <p:nvPr/>
          </p:nvSpPr>
          <p:spPr bwMode="auto">
            <a:xfrm>
              <a:off x="16376650" y="11099801"/>
              <a:ext cx="292100" cy="296863"/>
            </a:xfrm>
            <a:custGeom>
              <a:avLst/>
              <a:gdLst>
                <a:gd name="T0" fmla="*/ 868 w 868"/>
                <a:gd name="T1" fmla="*/ 473 h 879"/>
                <a:gd name="T2" fmla="*/ 453 w 868"/>
                <a:gd name="T3" fmla="*/ 879 h 879"/>
                <a:gd name="T4" fmla="*/ 0 w 868"/>
                <a:gd name="T5" fmla="*/ 441 h 879"/>
                <a:gd name="T6" fmla="*/ 443 w 868"/>
                <a:gd name="T7" fmla="*/ 0 h 879"/>
                <a:gd name="T8" fmla="*/ 811 w 868"/>
                <a:gd name="T9" fmla="*/ 197 h 879"/>
                <a:gd name="T10" fmla="*/ 669 w 868"/>
                <a:gd name="T11" fmla="*/ 279 h 879"/>
                <a:gd name="T12" fmla="*/ 442 w 868"/>
                <a:gd name="T13" fmla="*/ 162 h 879"/>
                <a:gd name="T14" fmla="*/ 165 w 868"/>
                <a:gd name="T15" fmla="*/ 441 h 879"/>
                <a:gd name="T16" fmla="*/ 454 w 868"/>
                <a:gd name="T17" fmla="*/ 716 h 879"/>
                <a:gd name="T18" fmla="*/ 700 w 868"/>
                <a:gd name="T19" fmla="*/ 555 h 879"/>
                <a:gd name="T20" fmla="*/ 444 w 868"/>
                <a:gd name="T21" fmla="*/ 555 h 879"/>
                <a:gd name="T22" fmla="*/ 444 w 868"/>
                <a:gd name="T23" fmla="*/ 408 h 879"/>
                <a:gd name="T24" fmla="*/ 868 w 868"/>
                <a:gd name="T25" fmla="*/ 408 h 879"/>
                <a:gd name="T26" fmla="*/ 868 w 868"/>
                <a:gd name="T27" fmla="*/ 473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8" h="879">
                  <a:moveTo>
                    <a:pt x="868" y="473"/>
                  </a:moveTo>
                  <a:cubicBezTo>
                    <a:pt x="868" y="717"/>
                    <a:pt x="695" y="879"/>
                    <a:pt x="453" y="879"/>
                  </a:cubicBezTo>
                  <a:cubicBezTo>
                    <a:pt x="188" y="879"/>
                    <a:pt x="0" y="682"/>
                    <a:pt x="0" y="441"/>
                  </a:cubicBezTo>
                  <a:cubicBezTo>
                    <a:pt x="0" y="195"/>
                    <a:pt x="191" y="0"/>
                    <a:pt x="443" y="0"/>
                  </a:cubicBezTo>
                  <a:cubicBezTo>
                    <a:pt x="603" y="0"/>
                    <a:pt x="740" y="81"/>
                    <a:pt x="811" y="197"/>
                  </a:cubicBezTo>
                  <a:lnTo>
                    <a:pt x="669" y="279"/>
                  </a:lnTo>
                  <a:cubicBezTo>
                    <a:pt x="630" y="211"/>
                    <a:pt x="544" y="162"/>
                    <a:pt x="442" y="162"/>
                  </a:cubicBezTo>
                  <a:cubicBezTo>
                    <a:pt x="281" y="162"/>
                    <a:pt x="165" y="280"/>
                    <a:pt x="165" y="441"/>
                  </a:cubicBezTo>
                  <a:cubicBezTo>
                    <a:pt x="165" y="597"/>
                    <a:pt x="278" y="716"/>
                    <a:pt x="454" y="716"/>
                  </a:cubicBezTo>
                  <a:cubicBezTo>
                    <a:pt x="587" y="716"/>
                    <a:pt x="671" y="652"/>
                    <a:pt x="700" y="555"/>
                  </a:cubicBezTo>
                  <a:lnTo>
                    <a:pt x="444" y="555"/>
                  </a:lnTo>
                  <a:lnTo>
                    <a:pt x="444" y="408"/>
                  </a:lnTo>
                  <a:lnTo>
                    <a:pt x="868" y="408"/>
                  </a:lnTo>
                  <a:lnTo>
                    <a:pt x="868" y="4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6" name="Freeform 9"/>
            <p:cNvSpPr>
              <a:spLocks/>
            </p:cNvSpPr>
            <p:nvPr/>
          </p:nvSpPr>
          <p:spPr bwMode="auto">
            <a:xfrm>
              <a:off x="16702088" y="11106151"/>
              <a:ext cx="176213" cy="284163"/>
            </a:xfrm>
            <a:custGeom>
              <a:avLst/>
              <a:gdLst>
                <a:gd name="T0" fmla="*/ 523 w 523"/>
                <a:gd name="T1" fmla="*/ 685 h 845"/>
                <a:gd name="T2" fmla="*/ 523 w 523"/>
                <a:gd name="T3" fmla="*/ 845 h 845"/>
                <a:gd name="T4" fmla="*/ 0 w 523"/>
                <a:gd name="T5" fmla="*/ 845 h 845"/>
                <a:gd name="T6" fmla="*/ 0 w 523"/>
                <a:gd name="T7" fmla="*/ 0 h 845"/>
                <a:gd name="T8" fmla="*/ 517 w 523"/>
                <a:gd name="T9" fmla="*/ 0 h 845"/>
                <a:gd name="T10" fmla="*/ 517 w 523"/>
                <a:gd name="T11" fmla="*/ 159 h 845"/>
                <a:gd name="T12" fmla="*/ 167 w 523"/>
                <a:gd name="T13" fmla="*/ 159 h 845"/>
                <a:gd name="T14" fmla="*/ 167 w 523"/>
                <a:gd name="T15" fmla="*/ 339 h 845"/>
                <a:gd name="T16" fmla="*/ 487 w 523"/>
                <a:gd name="T17" fmla="*/ 339 h 845"/>
                <a:gd name="T18" fmla="*/ 487 w 523"/>
                <a:gd name="T19" fmla="*/ 496 h 845"/>
                <a:gd name="T20" fmla="*/ 167 w 523"/>
                <a:gd name="T21" fmla="*/ 496 h 845"/>
                <a:gd name="T22" fmla="*/ 167 w 523"/>
                <a:gd name="T23" fmla="*/ 685 h 845"/>
                <a:gd name="T24" fmla="*/ 523 w 523"/>
                <a:gd name="T25" fmla="*/ 68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3" h="845">
                  <a:moveTo>
                    <a:pt x="523" y="685"/>
                  </a:moveTo>
                  <a:lnTo>
                    <a:pt x="523" y="845"/>
                  </a:lnTo>
                  <a:lnTo>
                    <a:pt x="0" y="845"/>
                  </a:lnTo>
                  <a:lnTo>
                    <a:pt x="0" y="0"/>
                  </a:lnTo>
                  <a:lnTo>
                    <a:pt x="517" y="0"/>
                  </a:lnTo>
                  <a:lnTo>
                    <a:pt x="517" y="159"/>
                  </a:lnTo>
                  <a:lnTo>
                    <a:pt x="167" y="159"/>
                  </a:lnTo>
                  <a:lnTo>
                    <a:pt x="167" y="339"/>
                  </a:lnTo>
                  <a:lnTo>
                    <a:pt x="487" y="339"/>
                  </a:lnTo>
                  <a:lnTo>
                    <a:pt x="487" y="496"/>
                  </a:lnTo>
                  <a:lnTo>
                    <a:pt x="167" y="496"/>
                  </a:lnTo>
                  <a:lnTo>
                    <a:pt x="167" y="685"/>
                  </a:lnTo>
                  <a:lnTo>
                    <a:pt x="523" y="6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7" name="Freeform 10"/>
            <p:cNvSpPr>
              <a:spLocks/>
            </p:cNvSpPr>
            <p:nvPr/>
          </p:nvSpPr>
          <p:spPr bwMode="auto">
            <a:xfrm>
              <a:off x="16910050" y="11106151"/>
              <a:ext cx="220663" cy="284163"/>
            </a:xfrm>
            <a:custGeom>
              <a:avLst/>
              <a:gdLst>
                <a:gd name="T0" fmla="*/ 656 w 656"/>
                <a:gd name="T1" fmla="*/ 0 h 845"/>
                <a:gd name="T2" fmla="*/ 656 w 656"/>
                <a:gd name="T3" fmla="*/ 845 h 845"/>
                <a:gd name="T4" fmla="*/ 529 w 656"/>
                <a:gd name="T5" fmla="*/ 845 h 845"/>
                <a:gd name="T6" fmla="*/ 167 w 656"/>
                <a:gd name="T7" fmla="*/ 328 h 845"/>
                <a:gd name="T8" fmla="*/ 167 w 656"/>
                <a:gd name="T9" fmla="*/ 845 h 845"/>
                <a:gd name="T10" fmla="*/ 0 w 656"/>
                <a:gd name="T11" fmla="*/ 845 h 845"/>
                <a:gd name="T12" fmla="*/ 0 w 656"/>
                <a:gd name="T13" fmla="*/ 0 h 845"/>
                <a:gd name="T14" fmla="*/ 127 w 656"/>
                <a:gd name="T15" fmla="*/ 0 h 845"/>
                <a:gd name="T16" fmla="*/ 489 w 656"/>
                <a:gd name="T17" fmla="*/ 515 h 845"/>
                <a:gd name="T18" fmla="*/ 489 w 656"/>
                <a:gd name="T19" fmla="*/ 0 h 845"/>
                <a:gd name="T20" fmla="*/ 656 w 656"/>
                <a:gd name="T21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6" h="845">
                  <a:moveTo>
                    <a:pt x="656" y="0"/>
                  </a:moveTo>
                  <a:lnTo>
                    <a:pt x="656" y="845"/>
                  </a:lnTo>
                  <a:lnTo>
                    <a:pt x="529" y="845"/>
                  </a:lnTo>
                  <a:lnTo>
                    <a:pt x="167" y="328"/>
                  </a:lnTo>
                  <a:lnTo>
                    <a:pt x="167" y="845"/>
                  </a:lnTo>
                  <a:lnTo>
                    <a:pt x="0" y="845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489" y="515"/>
                  </a:lnTo>
                  <a:lnTo>
                    <a:pt x="489" y="0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8" name="Freeform 11"/>
            <p:cNvSpPr>
              <a:spLocks/>
            </p:cNvSpPr>
            <p:nvPr/>
          </p:nvSpPr>
          <p:spPr bwMode="auto">
            <a:xfrm>
              <a:off x="17154525" y="11106151"/>
              <a:ext cx="209550" cy="284163"/>
            </a:xfrm>
            <a:custGeom>
              <a:avLst/>
              <a:gdLst>
                <a:gd name="T0" fmla="*/ 622 w 622"/>
                <a:gd name="T1" fmla="*/ 159 h 845"/>
                <a:gd name="T2" fmla="*/ 393 w 622"/>
                <a:gd name="T3" fmla="*/ 159 h 845"/>
                <a:gd name="T4" fmla="*/ 393 w 622"/>
                <a:gd name="T5" fmla="*/ 845 h 845"/>
                <a:gd name="T6" fmla="*/ 227 w 622"/>
                <a:gd name="T7" fmla="*/ 845 h 845"/>
                <a:gd name="T8" fmla="*/ 227 w 622"/>
                <a:gd name="T9" fmla="*/ 159 h 845"/>
                <a:gd name="T10" fmla="*/ 0 w 622"/>
                <a:gd name="T11" fmla="*/ 159 h 845"/>
                <a:gd name="T12" fmla="*/ 0 w 622"/>
                <a:gd name="T13" fmla="*/ 0 h 845"/>
                <a:gd name="T14" fmla="*/ 622 w 622"/>
                <a:gd name="T15" fmla="*/ 0 h 845"/>
                <a:gd name="T16" fmla="*/ 622 w 622"/>
                <a:gd name="T17" fmla="*/ 159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2" h="845">
                  <a:moveTo>
                    <a:pt x="622" y="159"/>
                  </a:moveTo>
                  <a:lnTo>
                    <a:pt x="393" y="159"/>
                  </a:lnTo>
                  <a:lnTo>
                    <a:pt x="393" y="845"/>
                  </a:lnTo>
                  <a:lnTo>
                    <a:pt x="227" y="845"/>
                  </a:lnTo>
                  <a:lnTo>
                    <a:pt x="227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622" y="0"/>
                  </a:lnTo>
                  <a:lnTo>
                    <a:pt x="622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9" name="Rectangle 12"/>
            <p:cNvSpPr>
              <a:spLocks noChangeArrowheads="1"/>
            </p:cNvSpPr>
            <p:nvPr/>
          </p:nvSpPr>
          <p:spPr bwMode="auto">
            <a:xfrm>
              <a:off x="17387888" y="11106151"/>
              <a:ext cx="55563" cy="284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0" name="Freeform 13"/>
            <p:cNvSpPr>
              <a:spLocks/>
            </p:cNvSpPr>
            <p:nvPr/>
          </p:nvSpPr>
          <p:spPr bwMode="auto">
            <a:xfrm>
              <a:off x="17489488" y="11106151"/>
              <a:ext cx="220663" cy="284163"/>
            </a:xfrm>
            <a:custGeom>
              <a:avLst/>
              <a:gdLst>
                <a:gd name="T0" fmla="*/ 656 w 656"/>
                <a:gd name="T1" fmla="*/ 0 h 845"/>
                <a:gd name="T2" fmla="*/ 656 w 656"/>
                <a:gd name="T3" fmla="*/ 845 h 845"/>
                <a:gd name="T4" fmla="*/ 529 w 656"/>
                <a:gd name="T5" fmla="*/ 845 h 845"/>
                <a:gd name="T6" fmla="*/ 167 w 656"/>
                <a:gd name="T7" fmla="*/ 328 h 845"/>
                <a:gd name="T8" fmla="*/ 167 w 656"/>
                <a:gd name="T9" fmla="*/ 845 h 845"/>
                <a:gd name="T10" fmla="*/ 0 w 656"/>
                <a:gd name="T11" fmla="*/ 845 h 845"/>
                <a:gd name="T12" fmla="*/ 0 w 656"/>
                <a:gd name="T13" fmla="*/ 0 h 845"/>
                <a:gd name="T14" fmla="*/ 127 w 656"/>
                <a:gd name="T15" fmla="*/ 0 h 845"/>
                <a:gd name="T16" fmla="*/ 489 w 656"/>
                <a:gd name="T17" fmla="*/ 515 h 845"/>
                <a:gd name="T18" fmla="*/ 489 w 656"/>
                <a:gd name="T19" fmla="*/ 0 h 845"/>
                <a:gd name="T20" fmla="*/ 656 w 656"/>
                <a:gd name="T21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6" h="845">
                  <a:moveTo>
                    <a:pt x="656" y="0"/>
                  </a:moveTo>
                  <a:lnTo>
                    <a:pt x="656" y="845"/>
                  </a:lnTo>
                  <a:lnTo>
                    <a:pt x="529" y="845"/>
                  </a:lnTo>
                  <a:lnTo>
                    <a:pt x="167" y="328"/>
                  </a:lnTo>
                  <a:lnTo>
                    <a:pt x="167" y="845"/>
                  </a:lnTo>
                  <a:lnTo>
                    <a:pt x="0" y="845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489" y="515"/>
                  </a:lnTo>
                  <a:lnTo>
                    <a:pt x="489" y="0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1" name="Freeform 14"/>
            <p:cNvSpPr>
              <a:spLocks noEditPoints="1"/>
            </p:cNvSpPr>
            <p:nvPr/>
          </p:nvSpPr>
          <p:spPr bwMode="auto">
            <a:xfrm>
              <a:off x="17730788" y="11106151"/>
              <a:ext cx="268288" cy="284163"/>
            </a:xfrm>
            <a:custGeom>
              <a:avLst/>
              <a:gdLst>
                <a:gd name="T0" fmla="*/ 567 w 799"/>
                <a:gd name="T1" fmla="*/ 693 h 845"/>
                <a:gd name="T2" fmla="*/ 231 w 799"/>
                <a:gd name="T3" fmla="*/ 693 h 845"/>
                <a:gd name="T4" fmla="*/ 180 w 799"/>
                <a:gd name="T5" fmla="*/ 845 h 845"/>
                <a:gd name="T6" fmla="*/ 0 w 799"/>
                <a:gd name="T7" fmla="*/ 845 h 845"/>
                <a:gd name="T8" fmla="*/ 296 w 799"/>
                <a:gd name="T9" fmla="*/ 0 h 845"/>
                <a:gd name="T10" fmla="*/ 502 w 799"/>
                <a:gd name="T11" fmla="*/ 0 h 845"/>
                <a:gd name="T12" fmla="*/ 799 w 799"/>
                <a:gd name="T13" fmla="*/ 845 h 845"/>
                <a:gd name="T14" fmla="*/ 618 w 799"/>
                <a:gd name="T15" fmla="*/ 845 h 845"/>
                <a:gd name="T16" fmla="*/ 567 w 799"/>
                <a:gd name="T17" fmla="*/ 693 h 845"/>
                <a:gd name="T18" fmla="*/ 515 w 799"/>
                <a:gd name="T19" fmla="*/ 537 h 845"/>
                <a:gd name="T20" fmla="*/ 515 w 799"/>
                <a:gd name="T21" fmla="*/ 537 h 845"/>
                <a:gd name="T22" fmla="*/ 400 w 799"/>
                <a:gd name="T23" fmla="*/ 192 h 845"/>
                <a:gd name="T24" fmla="*/ 284 w 799"/>
                <a:gd name="T25" fmla="*/ 537 h 845"/>
                <a:gd name="T26" fmla="*/ 515 w 799"/>
                <a:gd name="T27" fmla="*/ 537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9" h="845">
                  <a:moveTo>
                    <a:pt x="567" y="693"/>
                  </a:moveTo>
                  <a:lnTo>
                    <a:pt x="231" y="693"/>
                  </a:lnTo>
                  <a:lnTo>
                    <a:pt x="180" y="845"/>
                  </a:lnTo>
                  <a:lnTo>
                    <a:pt x="0" y="845"/>
                  </a:lnTo>
                  <a:lnTo>
                    <a:pt x="296" y="0"/>
                  </a:lnTo>
                  <a:lnTo>
                    <a:pt x="502" y="0"/>
                  </a:lnTo>
                  <a:lnTo>
                    <a:pt x="799" y="845"/>
                  </a:lnTo>
                  <a:lnTo>
                    <a:pt x="618" y="845"/>
                  </a:lnTo>
                  <a:lnTo>
                    <a:pt x="567" y="693"/>
                  </a:lnTo>
                  <a:close/>
                  <a:moveTo>
                    <a:pt x="515" y="537"/>
                  </a:moveTo>
                  <a:lnTo>
                    <a:pt x="515" y="537"/>
                  </a:lnTo>
                  <a:lnTo>
                    <a:pt x="400" y="192"/>
                  </a:lnTo>
                  <a:lnTo>
                    <a:pt x="284" y="537"/>
                  </a:lnTo>
                  <a:lnTo>
                    <a:pt x="515" y="5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2" name="Rectangle 15"/>
            <p:cNvSpPr>
              <a:spLocks noChangeArrowheads="1"/>
            </p:cNvSpPr>
            <p:nvPr/>
          </p:nvSpPr>
          <p:spPr bwMode="auto">
            <a:xfrm>
              <a:off x="13433425" y="7335838"/>
              <a:ext cx="4630738" cy="2411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3" name="Rectangle 16"/>
            <p:cNvSpPr>
              <a:spLocks noChangeArrowheads="1"/>
            </p:cNvSpPr>
            <p:nvPr/>
          </p:nvSpPr>
          <p:spPr bwMode="auto">
            <a:xfrm>
              <a:off x="13442950" y="9994901"/>
              <a:ext cx="1957388" cy="1958975"/>
            </a:xfrm>
            <a:prstGeom prst="rect">
              <a:avLst/>
            </a:prstGeom>
            <a:solidFill>
              <a:srgbClr val="FF1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4" name="Freeform 17"/>
            <p:cNvSpPr>
              <a:spLocks/>
            </p:cNvSpPr>
            <p:nvPr/>
          </p:nvSpPr>
          <p:spPr bwMode="auto">
            <a:xfrm>
              <a:off x="13582650" y="10131426"/>
              <a:ext cx="350838" cy="354013"/>
            </a:xfrm>
            <a:custGeom>
              <a:avLst/>
              <a:gdLst>
                <a:gd name="T0" fmla="*/ 1040 w 1040"/>
                <a:gd name="T1" fmla="*/ 489 h 1053"/>
                <a:gd name="T2" fmla="*/ 1040 w 1040"/>
                <a:gd name="T3" fmla="*/ 567 h 1053"/>
                <a:gd name="T4" fmla="*/ 901 w 1040"/>
                <a:gd name="T5" fmla="*/ 918 h 1053"/>
                <a:gd name="T6" fmla="*/ 542 w 1040"/>
                <a:gd name="T7" fmla="*/ 1053 h 1053"/>
                <a:gd name="T8" fmla="*/ 153 w 1040"/>
                <a:gd name="T9" fmla="*/ 901 h 1053"/>
                <a:gd name="T10" fmla="*/ 0 w 1040"/>
                <a:gd name="T11" fmla="*/ 528 h 1053"/>
                <a:gd name="T12" fmla="*/ 152 w 1040"/>
                <a:gd name="T13" fmla="*/ 153 h 1053"/>
                <a:gd name="T14" fmla="*/ 531 w 1040"/>
                <a:gd name="T15" fmla="*/ 0 h 1053"/>
                <a:gd name="T16" fmla="*/ 972 w 1040"/>
                <a:gd name="T17" fmla="*/ 236 h 1053"/>
                <a:gd name="T18" fmla="*/ 801 w 1040"/>
                <a:gd name="T19" fmla="*/ 334 h 1053"/>
                <a:gd name="T20" fmla="*/ 529 w 1040"/>
                <a:gd name="T21" fmla="*/ 194 h 1053"/>
                <a:gd name="T22" fmla="*/ 291 w 1040"/>
                <a:gd name="T23" fmla="*/ 289 h 1053"/>
                <a:gd name="T24" fmla="*/ 198 w 1040"/>
                <a:gd name="T25" fmla="*/ 528 h 1053"/>
                <a:gd name="T26" fmla="*/ 292 w 1040"/>
                <a:gd name="T27" fmla="*/ 765 h 1053"/>
                <a:gd name="T28" fmla="*/ 544 w 1040"/>
                <a:gd name="T29" fmla="*/ 858 h 1053"/>
                <a:gd name="T30" fmla="*/ 839 w 1040"/>
                <a:gd name="T31" fmla="*/ 665 h 1053"/>
                <a:gd name="T32" fmla="*/ 532 w 1040"/>
                <a:gd name="T33" fmla="*/ 665 h 1053"/>
                <a:gd name="T34" fmla="*/ 532 w 1040"/>
                <a:gd name="T35" fmla="*/ 489 h 1053"/>
                <a:gd name="T36" fmla="*/ 1040 w 1040"/>
                <a:gd name="T37" fmla="*/ 489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0" h="1053">
                  <a:moveTo>
                    <a:pt x="1040" y="489"/>
                  </a:moveTo>
                  <a:lnTo>
                    <a:pt x="1040" y="567"/>
                  </a:lnTo>
                  <a:cubicBezTo>
                    <a:pt x="1040" y="711"/>
                    <a:pt x="994" y="829"/>
                    <a:pt x="901" y="918"/>
                  </a:cubicBezTo>
                  <a:cubicBezTo>
                    <a:pt x="809" y="1008"/>
                    <a:pt x="689" y="1053"/>
                    <a:pt x="542" y="1053"/>
                  </a:cubicBezTo>
                  <a:cubicBezTo>
                    <a:pt x="386" y="1053"/>
                    <a:pt x="256" y="1002"/>
                    <a:pt x="153" y="901"/>
                  </a:cubicBezTo>
                  <a:cubicBezTo>
                    <a:pt x="51" y="798"/>
                    <a:pt x="0" y="674"/>
                    <a:pt x="0" y="528"/>
                  </a:cubicBezTo>
                  <a:cubicBezTo>
                    <a:pt x="0" y="380"/>
                    <a:pt x="51" y="256"/>
                    <a:pt x="152" y="153"/>
                  </a:cubicBezTo>
                  <a:cubicBezTo>
                    <a:pt x="255" y="50"/>
                    <a:pt x="380" y="0"/>
                    <a:pt x="531" y="0"/>
                  </a:cubicBezTo>
                  <a:cubicBezTo>
                    <a:pt x="720" y="0"/>
                    <a:pt x="885" y="92"/>
                    <a:pt x="972" y="236"/>
                  </a:cubicBezTo>
                  <a:lnTo>
                    <a:pt x="801" y="334"/>
                  </a:lnTo>
                  <a:cubicBezTo>
                    <a:pt x="754" y="252"/>
                    <a:pt x="649" y="194"/>
                    <a:pt x="529" y="194"/>
                  </a:cubicBezTo>
                  <a:cubicBezTo>
                    <a:pt x="432" y="194"/>
                    <a:pt x="353" y="225"/>
                    <a:pt x="291" y="289"/>
                  </a:cubicBezTo>
                  <a:cubicBezTo>
                    <a:pt x="229" y="351"/>
                    <a:pt x="198" y="431"/>
                    <a:pt x="198" y="528"/>
                  </a:cubicBezTo>
                  <a:cubicBezTo>
                    <a:pt x="198" y="623"/>
                    <a:pt x="230" y="703"/>
                    <a:pt x="292" y="765"/>
                  </a:cubicBezTo>
                  <a:cubicBezTo>
                    <a:pt x="356" y="827"/>
                    <a:pt x="440" y="858"/>
                    <a:pt x="544" y="858"/>
                  </a:cubicBezTo>
                  <a:cubicBezTo>
                    <a:pt x="699" y="858"/>
                    <a:pt x="803" y="785"/>
                    <a:pt x="839" y="665"/>
                  </a:cubicBezTo>
                  <a:lnTo>
                    <a:pt x="532" y="665"/>
                  </a:lnTo>
                  <a:lnTo>
                    <a:pt x="532" y="489"/>
                  </a:lnTo>
                  <a:lnTo>
                    <a:pt x="1040" y="4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5" name="Freeform 18"/>
            <p:cNvSpPr>
              <a:spLocks/>
            </p:cNvSpPr>
            <p:nvPr/>
          </p:nvSpPr>
          <p:spPr bwMode="auto">
            <a:xfrm>
              <a:off x="13974763" y="10229851"/>
              <a:ext cx="130175" cy="249238"/>
            </a:xfrm>
            <a:custGeom>
              <a:avLst/>
              <a:gdLst>
                <a:gd name="T0" fmla="*/ 177 w 386"/>
                <a:gd name="T1" fmla="*/ 139 h 738"/>
                <a:gd name="T2" fmla="*/ 386 w 386"/>
                <a:gd name="T3" fmla="*/ 0 h 738"/>
                <a:gd name="T4" fmla="*/ 386 w 386"/>
                <a:gd name="T5" fmla="*/ 208 h 738"/>
                <a:gd name="T6" fmla="*/ 240 w 386"/>
                <a:gd name="T7" fmla="*/ 243 h 738"/>
                <a:gd name="T8" fmla="*/ 177 w 386"/>
                <a:gd name="T9" fmla="*/ 392 h 738"/>
                <a:gd name="T10" fmla="*/ 177 w 386"/>
                <a:gd name="T11" fmla="*/ 738 h 738"/>
                <a:gd name="T12" fmla="*/ 0 w 386"/>
                <a:gd name="T13" fmla="*/ 738 h 738"/>
                <a:gd name="T14" fmla="*/ 0 w 386"/>
                <a:gd name="T15" fmla="*/ 14 h 738"/>
                <a:gd name="T16" fmla="*/ 177 w 386"/>
                <a:gd name="T17" fmla="*/ 14 h 738"/>
                <a:gd name="T18" fmla="*/ 177 w 386"/>
                <a:gd name="T19" fmla="*/ 13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6" h="738">
                  <a:moveTo>
                    <a:pt x="177" y="139"/>
                  </a:moveTo>
                  <a:cubicBezTo>
                    <a:pt x="210" y="46"/>
                    <a:pt x="292" y="0"/>
                    <a:pt x="386" y="0"/>
                  </a:cubicBezTo>
                  <a:lnTo>
                    <a:pt x="386" y="208"/>
                  </a:lnTo>
                  <a:cubicBezTo>
                    <a:pt x="332" y="201"/>
                    <a:pt x="283" y="213"/>
                    <a:pt x="240" y="243"/>
                  </a:cubicBezTo>
                  <a:cubicBezTo>
                    <a:pt x="198" y="273"/>
                    <a:pt x="177" y="322"/>
                    <a:pt x="177" y="392"/>
                  </a:cubicBezTo>
                  <a:lnTo>
                    <a:pt x="177" y="738"/>
                  </a:lnTo>
                  <a:lnTo>
                    <a:pt x="0" y="738"/>
                  </a:lnTo>
                  <a:lnTo>
                    <a:pt x="0" y="14"/>
                  </a:lnTo>
                  <a:lnTo>
                    <a:pt x="177" y="14"/>
                  </a:lnTo>
                  <a:lnTo>
                    <a:pt x="177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6" name="Freeform 19"/>
            <p:cNvSpPr>
              <a:spLocks noEditPoints="1"/>
            </p:cNvSpPr>
            <p:nvPr/>
          </p:nvSpPr>
          <p:spPr bwMode="auto">
            <a:xfrm>
              <a:off x="14139863" y="10228263"/>
              <a:ext cx="250825" cy="257175"/>
            </a:xfrm>
            <a:custGeom>
              <a:avLst/>
              <a:gdLst>
                <a:gd name="T0" fmla="*/ 195 w 748"/>
                <a:gd name="T1" fmla="*/ 459 h 764"/>
                <a:gd name="T2" fmla="*/ 399 w 748"/>
                <a:gd name="T3" fmla="*/ 595 h 764"/>
                <a:gd name="T4" fmla="*/ 561 w 748"/>
                <a:gd name="T5" fmla="*/ 522 h 764"/>
                <a:gd name="T6" fmla="*/ 711 w 748"/>
                <a:gd name="T7" fmla="*/ 609 h 764"/>
                <a:gd name="T8" fmla="*/ 396 w 748"/>
                <a:gd name="T9" fmla="*/ 764 h 764"/>
                <a:gd name="T10" fmla="*/ 108 w 748"/>
                <a:gd name="T11" fmla="*/ 655 h 764"/>
                <a:gd name="T12" fmla="*/ 0 w 748"/>
                <a:gd name="T13" fmla="*/ 382 h 764"/>
                <a:gd name="T14" fmla="*/ 107 w 748"/>
                <a:gd name="T15" fmla="*/ 110 h 764"/>
                <a:gd name="T16" fmla="*/ 382 w 748"/>
                <a:gd name="T17" fmla="*/ 0 h 764"/>
                <a:gd name="T18" fmla="*/ 643 w 748"/>
                <a:gd name="T19" fmla="*/ 110 h 764"/>
                <a:gd name="T20" fmla="*/ 748 w 748"/>
                <a:gd name="T21" fmla="*/ 382 h 764"/>
                <a:gd name="T22" fmla="*/ 740 w 748"/>
                <a:gd name="T23" fmla="*/ 459 h 764"/>
                <a:gd name="T24" fmla="*/ 195 w 748"/>
                <a:gd name="T25" fmla="*/ 459 h 764"/>
                <a:gd name="T26" fmla="*/ 561 w 748"/>
                <a:gd name="T27" fmla="*/ 314 h 764"/>
                <a:gd name="T28" fmla="*/ 561 w 748"/>
                <a:gd name="T29" fmla="*/ 314 h 764"/>
                <a:gd name="T30" fmla="*/ 382 w 748"/>
                <a:gd name="T31" fmla="*/ 168 h 764"/>
                <a:gd name="T32" fmla="*/ 192 w 748"/>
                <a:gd name="T33" fmla="*/ 314 h 764"/>
                <a:gd name="T34" fmla="*/ 561 w 748"/>
                <a:gd name="T35" fmla="*/ 31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8" h="764">
                  <a:moveTo>
                    <a:pt x="195" y="459"/>
                  </a:moveTo>
                  <a:cubicBezTo>
                    <a:pt x="220" y="550"/>
                    <a:pt x="288" y="595"/>
                    <a:pt x="399" y="595"/>
                  </a:cubicBezTo>
                  <a:cubicBezTo>
                    <a:pt x="470" y="595"/>
                    <a:pt x="525" y="570"/>
                    <a:pt x="561" y="522"/>
                  </a:cubicBezTo>
                  <a:lnTo>
                    <a:pt x="711" y="609"/>
                  </a:lnTo>
                  <a:cubicBezTo>
                    <a:pt x="641" y="712"/>
                    <a:pt x="535" y="764"/>
                    <a:pt x="396" y="764"/>
                  </a:cubicBezTo>
                  <a:cubicBezTo>
                    <a:pt x="276" y="764"/>
                    <a:pt x="181" y="728"/>
                    <a:pt x="108" y="655"/>
                  </a:cubicBezTo>
                  <a:cubicBezTo>
                    <a:pt x="36" y="583"/>
                    <a:pt x="0" y="492"/>
                    <a:pt x="0" y="382"/>
                  </a:cubicBezTo>
                  <a:cubicBezTo>
                    <a:pt x="0" y="273"/>
                    <a:pt x="36" y="182"/>
                    <a:pt x="107" y="110"/>
                  </a:cubicBezTo>
                  <a:cubicBezTo>
                    <a:pt x="178" y="36"/>
                    <a:pt x="270" y="0"/>
                    <a:pt x="382" y="0"/>
                  </a:cubicBezTo>
                  <a:cubicBezTo>
                    <a:pt x="487" y="0"/>
                    <a:pt x="575" y="36"/>
                    <a:pt x="643" y="110"/>
                  </a:cubicBezTo>
                  <a:cubicBezTo>
                    <a:pt x="713" y="184"/>
                    <a:pt x="748" y="273"/>
                    <a:pt x="748" y="382"/>
                  </a:cubicBezTo>
                  <a:cubicBezTo>
                    <a:pt x="748" y="407"/>
                    <a:pt x="745" y="431"/>
                    <a:pt x="740" y="459"/>
                  </a:cubicBezTo>
                  <a:lnTo>
                    <a:pt x="195" y="459"/>
                  </a:lnTo>
                  <a:close/>
                  <a:moveTo>
                    <a:pt x="561" y="314"/>
                  </a:moveTo>
                  <a:lnTo>
                    <a:pt x="561" y="314"/>
                  </a:lnTo>
                  <a:cubicBezTo>
                    <a:pt x="539" y="216"/>
                    <a:pt x="467" y="168"/>
                    <a:pt x="382" y="168"/>
                  </a:cubicBezTo>
                  <a:cubicBezTo>
                    <a:pt x="282" y="168"/>
                    <a:pt x="214" y="221"/>
                    <a:pt x="192" y="314"/>
                  </a:cubicBezTo>
                  <a:lnTo>
                    <a:pt x="561" y="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7" name="Freeform 20"/>
            <p:cNvSpPr>
              <a:spLocks noEditPoints="1"/>
            </p:cNvSpPr>
            <p:nvPr/>
          </p:nvSpPr>
          <p:spPr bwMode="auto">
            <a:xfrm>
              <a:off x="14419263" y="10228263"/>
              <a:ext cx="261938" cy="257175"/>
            </a:xfrm>
            <a:custGeom>
              <a:avLst/>
              <a:gdLst>
                <a:gd name="T0" fmla="*/ 587 w 774"/>
                <a:gd name="T1" fmla="*/ 20 h 764"/>
                <a:gd name="T2" fmla="*/ 774 w 774"/>
                <a:gd name="T3" fmla="*/ 20 h 764"/>
                <a:gd name="T4" fmla="*/ 774 w 774"/>
                <a:gd name="T5" fmla="*/ 743 h 764"/>
                <a:gd name="T6" fmla="*/ 587 w 774"/>
                <a:gd name="T7" fmla="*/ 743 h 764"/>
                <a:gd name="T8" fmla="*/ 587 w 774"/>
                <a:gd name="T9" fmla="*/ 658 h 764"/>
                <a:gd name="T10" fmla="*/ 351 w 774"/>
                <a:gd name="T11" fmla="*/ 764 h 764"/>
                <a:gd name="T12" fmla="*/ 103 w 774"/>
                <a:gd name="T13" fmla="*/ 654 h 764"/>
                <a:gd name="T14" fmla="*/ 0 w 774"/>
                <a:gd name="T15" fmla="*/ 382 h 764"/>
                <a:gd name="T16" fmla="*/ 103 w 774"/>
                <a:gd name="T17" fmla="*/ 111 h 764"/>
                <a:gd name="T18" fmla="*/ 351 w 774"/>
                <a:gd name="T19" fmla="*/ 0 h 764"/>
                <a:gd name="T20" fmla="*/ 587 w 774"/>
                <a:gd name="T21" fmla="*/ 106 h 764"/>
                <a:gd name="T22" fmla="*/ 587 w 774"/>
                <a:gd name="T23" fmla="*/ 20 h 764"/>
                <a:gd name="T24" fmla="*/ 386 w 774"/>
                <a:gd name="T25" fmla="*/ 586 h 764"/>
                <a:gd name="T26" fmla="*/ 386 w 774"/>
                <a:gd name="T27" fmla="*/ 586 h 764"/>
                <a:gd name="T28" fmla="*/ 529 w 774"/>
                <a:gd name="T29" fmla="*/ 530 h 764"/>
                <a:gd name="T30" fmla="*/ 587 w 774"/>
                <a:gd name="T31" fmla="*/ 382 h 764"/>
                <a:gd name="T32" fmla="*/ 529 w 774"/>
                <a:gd name="T33" fmla="*/ 236 h 764"/>
                <a:gd name="T34" fmla="*/ 386 w 774"/>
                <a:gd name="T35" fmla="*/ 178 h 764"/>
                <a:gd name="T36" fmla="*/ 243 w 774"/>
                <a:gd name="T37" fmla="*/ 236 h 764"/>
                <a:gd name="T38" fmla="*/ 187 w 774"/>
                <a:gd name="T39" fmla="*/ 382 h 764"/>
                <a:gd name="T40" fmla="*/ 243 w 774"/>
                <a:gd name="T41" fmla="*/ 530 h 764"/>
                <a:gd name="T42" fmla="*/ 386 w 774"/>
                <a:gd name="T43" fmla="*/ 586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4" h="764">
                  <a:moveTo>
                    <a:pt x="587" y="20"/>
                  </a:moveTo>
                  <a:lnTo>
                    <a:pt x="774" y="20"/>
                  </a:lnTo>
                  <a:lnTo>
                    <a:pt x="774" y="743"/>
                  </a:lnTo>
                  <a:lnTo>
                    <a:pt x="587" y="743"/>
                  </a:lnTo>
                  <a:lnTo>
                    <a:pt x="587" y="658"/>
                  </a:lnTo>
                  <a:cubicBezTo>
                    <a:pt x="531" y="729"/>
                    <a:pt x="453" y="764"/>
                    <a:pt x="351" y="764"/>
                  </a:cubicBezTo>
                  <a:cubicBezTo>
                    <a:pt x="255" y="764"/>
                    <a:pt x="172" y="728"/>
                    <a:pt x="103" y="654"/>
                  </a:cubicBezTo>
                  <a:cubicBezTo>
                    <a:pt x="35" y="580"/>
                    <a:pt x="0" y="489"/>
                    <a:pt x="0" y="382"/>
                  </a:cubicBezTo>
                  <a:cubicBezTo>
                    <a:pt x="0" y="275"/>
                    <a:pt x="35" y="185"/>
                    <a:pt x="103" y="111"/>
                  </a:cubicBezTo>
                  <a:cubicBezTo>
                    <a:pt x="172" y="38"/>
                    <a:pt x="255" y="0"/>
                    <a:pt x="351" y="0"/>
                  </a:cubicBezTo>
                  <a:cubicBezTo>
                    <a:pt x="453" y="0"/>
                    <a:pt x="531" y="35"/>
                    <a:pt x="587" y="106"/>
                  </a:cubicBezTo>
                  <a:lnTo>
                    <a:pt x="587" y="20"/>
                  </a:lnTo>
                  <a:close/>
                  <a:moveTo>
                    <a:pt x="386" y="586"/>
                  </a:moveTo>
                  <a:lnTo>
                    <a:pt x="386" y="586"/>
                  </a:lnTo>
                  <a:cubicBezTo>
                    <a:pt x="444" y="586"/>
                    <a:pt x="492" y="567"/>
                    <a:pt x="529" y="530"/>
                  </a:cubicBezTo>
                  <a:cubicBezTo>
                    <a:pt x="568" y="490"/>
                    <a:pt x="587" y="441"/>
                    <a:pt x="587" y="382"/>
                  </a:cubicBezTo>
                  <a:cubicBezTo>
                    <a:pt x="587" y="323"/>
                    <a:pt x="568" y="273"/>
                    <a:pt x="529" y="236"/>
                  </a:cubicBezTo>
                  <a:cubicBezTo>
                    <a:pt x="492" y="197"/>
                    <a:pt x="444" y="178"/>
                    <a:pt x="386" y="178"/>
                  </a:cubicBezTo>
                  <a:cubicBezTo>
                    <a:pt x="328" y="178"/>
                    <a:pt x="281" y="197"/>
                    <a:pt x="243" y="236"/>
                  </a:cubicBezTo>
                  <a:cubicBezTo>
                    <a:pt x="205" y="273"/>
                    <a:pt x="187" y="323"/>
                    <a:pt x="187" y="382"/>
                  </a:cubicBezTo>
                  <a:cubicBezTo>
                    <a:pt x="187" y="441"/>
                    <a:pt x="205" y="490"/>
                    <a:pt x="243" y="530"/>
                  </a:cubicBezTo>
                  <a:cubicBezTo>
                    <a:pt x="281" y="567"/>
                    <a:pt x="328" y="586"/>
                    <a:pt x="386" y="5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8" name="Freeform 21"/>
            <p:cNvSpPr>
              <a:spLocks/>
            </p:cNvSpPr>
            <p:nvPr/>
          </p:nvSpPr>
          <p:spPr bwMode="auto">
            <a:xfrm>
              <a:off x="14725650" y="10167938"/>
              <a:ext cx="160338" cy="320675"/>
            </a:xfrm>
            <a:custGeom>
              <a:avLst/>
              <a:gdLst>
                <a:gd name="T0" fmla="*/ 476 w 476"/>
                <a:gd name="T1" fmla="*/ 382 h 954"/>
                <a:gd name="T2" fmla="*/ 312 w 476"/>
                <a:gd name="T3" fmla="*/ 382 h 954"/>
                <a:gd name="T4" fmla="*/ 312 w 476"/>
                <a:gd name="T5" fmla="*/ 683 h 954"/>
                <a:gd name="T6" fmla="*/ 476 w 476"/>
                <a:gd name="T7" fmla="*/ 756 h 954"/>
                <a:gd name="T8" fmla="*/ 476 w 476"/>
                <a:gd name="T9" fmla="*/ 925 h 954"/>
                <a:gd name="T10" fmla="*/ 126 w 476"/>
                <a:gd name="T11" fmla="*/ 683 h 954"/>
                <a:gd name="T12" fmla="*/ 126 w 476"/>
                <a:gd name="T13" fmla="*/ 382 h 954"/>
                <a:gd name="T14" fmla="*/ 0 w 476"/>
                <a:gd name="T15" fmla="*/ 382 h 954"/>
                <a:gd name="T16" fmla="*/ 0 w 476"/>
                <a:gd name="T17" fmla="*/ 202 h 954"/>
                <a:gd name="T18" fmla="*/ 126 w 476"/>
                <a:gd name="T19" fmla="*/ 202 h 954"/>
                <a:gd name="T20" fmla="*/ 126 w 476"/>
                <a:gd name="T21" fmla="*/ 56 h 954"/>
                <a:gd name="T22" fmla="*/ 312 w 476"/>
                <a:gd name="T23" fmla="*/ 0 h 954"/>
                <a:gd name="T24" fmla="*/ 312 w 476"/>
                <a:gd name="T25" fmla="*/ 202 h 954"/>
                <a:gd name="T26" fmla="*/ 476 w 476"/>
                <a:gd name="T27" fmla="*/ 202 h 954"/>
                <a:gd name="T28" fmla="*/ 476 w 476"/>
                <a:gd name="T29" fmla="*/ 382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6" h="954">
                  <a:moveTo>
                    <a:pt x="476" y="382"/>
                  </a:moveTo>
                  <a:lnTo>
                    <a:pt x="312" y="382"/>
                  </a:lnTo>
                  <a:lnTo>
                    <a:pt x="312" y="683"/>
                  </a:lnTo>
                  <a:cubicBezTo>
                    <a:pt x="312" y="761"/>
                    <a:pt x="369" y="762"/>
                    <a:pt x="476" y="756"/>
                  </a:cubicBezTo>
                  <a:lnTo>
                    <a:pt x="476" y="925"/>
                  </a:lnTo>
                  <a:cubicBezTo>
                    <a:pt x="220" y="954"/>
                    <a:pt x="126" y="881"/>
                    <a:pt x="126" y="683"/>
                  </a:cubicBezTo>
                  <a:lnTo>
                    <a:pt x="126" y="382"/>
                  </a:lnTo>
                  <a:lnTo>
                    <a:pt x="0" y="382"/>
                  </a:lnTo>
                  <a:lnTo>
                    <a:pt x="0" y="202"/>
                  </a:lnTo>
                  <a:lnTo>
                    <a:pt x="126" y="202"/>
                  </a:lnTo>
                  <a:lnTo>
                    <a:pt x="126" y="56"/>
                  </a:lnTo>
                  <a:lnTo>
                    <a:pt x="312" y="0"/>
                  </a:lnTo>
                  <a:lnTo>
                    <a:pt x="312" y="202"/>
                  </a:lnTo>
                  <a:lnTo>
                    <a:pt x="476" y="202"/>
                  </a:lnTo>
                  <a:lnTo>
                    <a:pt x="476" y="3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9" name="Freeform 22"/>
            <p:cNvSpPr>
              <a:spLocks noEditPoints="1"/>
            </p:cNvSpPr>
            <p:nvPr/>
          </p:nvSpPr>
          <p:spPr bwMode="auto">
            <a:xfrm>
              <a:off x="13627100" y="10566401"/>
              <a:ext cx="244475" cy="341313"/>
            </a:xfrm>
            <a:custGeom>
              <a:avLst/>
              <a:gdLst>
                <a:gd name="T0" fmla="*/ 378 w 723"/>
                <a:gd name="T1" fmla="*/ 0 h 1012"/>
                <a:gd name="T2" fmla="*/ 623 w 723"/>
                <a:gd name="T3" fmla="*/ 98 h 1012"/>
                <a:gd name="T4" fmla="*/ 723 w 723"/>
                <a:gd name="T5" fmla="*/ 340 h 1012"/>
                <a:gd name="T6" fmla="*/ 623 w 723"/>
                <a:gd name="T7" fmla="*/ 581 h 1012"/>
                <a:gd name="T8" fmla="*/ 378 w 723"/>
                <a:gd name="T9" fmla="*/ 679 h 1012"/>
                <a:gd name="T10" fmla="*/ 200 w 723"/>
                <a:gd name="T11" fmla="*/ 679 h 1012"/>
                <a:gd name="T12" fmla="*/ 200 w 723"/>
                <a:gd name="T13" fmla="*/ 1012 h 1012"/>
                <a:gd name="T14" fmla="*/ 0 w 723"/>
                <a:gd name="T15" fmla="*/ 1012 h 1012"/>
                <a:gd name="T16" fmla="*/ 0 w 723"/>
                <a:gd name="T17" fmla="*/ 0 h 1012"/>
                <a:gd name="T18" fmla="*/ 378 w 723"/>
                <a:gd name="T19" fmla="*/ 0 h 1012"/>
                <a:gd name="T20" fmla="*/ 378 w 723"/>
                <a:gd name="T21" fmla="*/ 493 h 1012"/>
                <a:gd name="T22" fmla="*/ 378 w 723"/>
                <a:gd name="T23" fmla="*/ 493 h 1012"/>
                <a:gd name="T24" fmla="*/ 525 w 723"/>
                <a:gd name="T25" fmla="*/ 340 h 1012"/>
                <a:gd name="T26" fmla="*/ 378 w 723"/>
                <a:gd name="T27" fmla="*/ 186 h 1012"/>
                <a:gd name="T28" fmla="*/ 200 w 723"/>
                <a:gd name="T29" fmla="*/ 186 h 1012"/>
                <a:gd name="T30" fmla="*/ 200 w 723"/>
                <a:gd name="T31" fmla="*/ 493 h 1012"/>
                <a:gd name="T32" fmla="*/ 378 w 723"/>
                <a:gd name="T33" fmla="*/ 493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1012">
                  <a:moveTo>
                    <a:pt x="378" y="0"/>
                  </a:moveTo>
                  <a:cubicBezTo>
                    <a:pt x="474" y="0"/>
                    <a:pt x="557" y="33"/>
                    <a:pt x="623" y="98"/>
                  </a:cubicBezTo>
                  <a:cubicBezTo>
                    <a:pt x="690" y="163"/>
                    <a:pt x="723" y="244"/>
                    <a:pt x="723" y="340"/>
                  </a:cubicBezTo>
                  <a:cubicBezTo>
                    <a:pt x="723" y="435"/>
                    <a:pt x="690" y="516"/>
                    <a:pt x="623" y="581"/>
                  </a:cubicBezTo>
                  <a:cubicBezTo>
                    <a:pt x="557" y="646"/>
                    <a:pt x="474" y="679"/>
                    <a:pt x="378" y="679"/>
                  </a:cubicBezTo>
                  <a:lnTo>
                    <a:pt x="200" y="679"/>
                  </a:lnTo>
                  <a:lnTo>
                    <a:pt x="200" y="1012"/>
                  </a:lnTo>
                  <a:lnTo>
                    <a:pt x="0" y="1012"/>
                  </a:lnTo>
                  <a:lnTo>
                    <a:pt x="0" y="0"/>
                  </a:lnTo>
                  <a:lnTo>
                    <a:pt x="378" y="0"/>
                  </a:lnTo>
                  <a:close/>
                  <a:moveTo>
                    <a:pt x="378" y="493"/>
                  </a:moveTo>
                  <a:lnTo>
                    <a:pt x="378" y="493"/>
                  </a:lnTo>
                  <a:cubicBezTo>
                    <a:pt x="463" y="493"/>
                    <a:pt x="525" y="426"/>
                    <a:pt x="525" y="340"/>
                  </a:cubicBezTo>
                  <a:cubicBezTo>
                    <a:pt x="525" y="251"/>
                    <a:pt x="463" y="186"/>
                    <a:pt x="378" y="186"/>
                  </a:cubicBezTo>
                  <a:lnTo>
                    <a:pt x="200" y="186"/>
                  </a:lnTo>
                  <a:lnTo>
                    <a:pt x="200" y="493"/>
                  </a:lnTo>
                  <a:lnTo>
                    <a:pt x="378" y="4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0" name="Rectangle 23"/>
            <p:cNvSpPr>
              <a:spLocks noChangeArrowheads="1"/>
            </p:cNvSpPr>
            <p:nvPr/>
          </p:nvSpPr>
          <p:spPr bwMode="auto">
            <a:xfrm>
              <a:off x="13917613" y="10569576"/>
              <a:ext cx="61913" cy="338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1" name="Freeform 24"/>
            <p:cNvSpPr>
              <a:spLocks noEditPoints="1"/>
            </p:cNvSpPr>
            <p:nvPr/>
          </p:nvSpPr>
          <p:spPr bwMode="auto">
            <a:xfrm>
              <a:off x="14035088" y="10656888"/>
              <a:ext cx="260350" cy="257175"/>
            </a:xfrm>
            <a:custGeom>
              <a:avLst/>
              <a:gdLst>
                <a:gd name="T0" fmla="*/ 587 w 774"/>
                <a:gd name="T1" fmla="*/ 20 h 763"/>
                <a:gd name="T2" fmla="*/ 774 w 774"/>
                <a:gd name="T3" fmla="*/ 20 h 763"/>
                <a:gd name="T4" fmla="*/ 774 w 774"/>
                <a:gd name="T5" fmla="*/ 743 h 763"/>
                <a:gd name="T6" fmla="*/ 587 w 774"/>
                <a:gd name="T7" fmla="*/ 743 h 763"/>
                <a:gd name="T8" fmla="*/ 587 w 774"/>
                <a:gd name="T9" fmla="*/ 658 h 763"/>
                <a:gd name="T10" fmla="*/ 351 w 774"/>
                <a:gd name="T11" fmla="*/ 763 h 763"/>
                <a:gd name="T12" fmla="*/ 103 w 774"/>
                <a:gd name="T13" fmla="*/ 653 h 763"/>
                <a:gd name="T14" fmla="*/ 0 w 774"/>
                <a:gd name="T15" fmla="*/ 382 h 763"/>
                <a:gd name="T16" fmla="*/ 103 w 774"/>
                <a:gd name="T17" fmla="*/ 111 h 763"/>
                <a:gd name="T18" fmla="*/ 351 w 774"/>
                <a:gd name="T19" fmla="*/ 0 h 763"/>
                <a:gd name="T20" fmla="*/ 587 w 774"/>
                <a:gd name="T21" fmla="*/ 105 h 763"/>
                <a:gd name="T22" fmla="*/ 587 w 774"/>
                <a:gd name="T23" fmla="*/ 20 h 763"/>
                <a:gd name="T24" fmla="*/ 386 w 774"/>
                <a:gd name="T25" fmla="*/ 586 h 763"/>
                <a:gd name="T26" fmla="*/ 386 w 774"/>
                <a:gd name="T27" fmla="*/ 586 h 763"/>
                <a:gd name="T28" fmla="*/ 529 w 774"/>
                <a:gd name="T29" fmla="*/ 529 h 763"/>
                <a:gd name="T30" fmla="*/ 587 w 774"/>
                <a:gd name="T31" fmla="*/ 382 h 763"/>
                <a:gd name="T32" fmla="*/ 529 w 774"/>
                <a:gd name="T33" fmla="*/ 236 h 763"/>
                <a:gd name="T34" fmla="*/ 386 w 774"/>
                <a:gd name="T35" fmla="*/ 178 h 763"/>
                <a:gd name="T36" fmla="*/ 243 w 774"/>
                <a:gd name="T37" fmla="*/ 236 h 763"/>
                <a:gd name="T38" fmla="*/ 186 w 774"/>
                <a:gd name="T39" fmla="*/ 382 h 763"/>
                <a:gd name="T40" fmla="*/ 243 w 774"/>
                <a:gd name="T41" fmla="*/ 529 h 763"/>
                <a:gd name="T42" fmla="*/ 386 w 774"/>
                <a:gd name="T43" fmla="*/ 5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4" h="763">
                  <a:moveTo>
                    <a:pt x="587" y="20"/>
                  </a:moveTo>
                  <a:lnTo>
                    <a:pt x="774" y="20"/>
                  </a:lnTo>
                  <a:lnTo>
                    <a:pt x="774" y="743"/>
                  </a:lnTo>
                  <a:lnTo>
                    <a:pt x="587" y="743"/>
                  </a:lnTo>
                  <a:lnTo>
                    <a:pt x="587" y="658"/>
                  </a:lnTo>
                  <a:cubicBezTo>
                    <a:pt x="531" y="729"/>
                    <a:pt x="453" y="763"/>
                    <a:pt x="351" y="763"/>
                  </a:cubicBezTo>
                  <a:cubicBezTo>
                    <a:pt x="254" y="763"/>
                    <a:pt x="172" y="727"/>
                    <a:pt x="103" y="653"/>
                  </a:cubicBezTo>
                  <a:cubicBezTo>
                    <a:pt x="35" y="580"/>
                    <a:pt x="0" y="489"/>
                    <a:pt x="0" y="382"/>
                  </a:cubicBezTo>
                  <a:cubicBezTo>
                    <a:pt x="0" y="275"/>
                    <a:pt x="35" y="185"/>
                    <a:pt x="103" y="111"/>
                  </a:cubicBezTo>
                  <a:cubicBezTo>
                    <a:pt x="172" y="37"/>
                    <a:pt x="254" y="0"/>
                    <a:pt x="351" y="0"/>
                  </a:cubicBezTo>
                  <a:cubicBezTo>
                    <a:pt x="453" y="0"/>
                    <a:pt x="531" y="34"/>
                    <a:pt x="587" y="105"/>
                  </a:cubicBezTo>
                  <a:lnTo>
                    <a:pt x="587" y="20"/>
                  </a:lnTo>
                  <a:close/>
                  <a:moveTo>
                    <a:pt x="386" y="586"/>
                  </a:moveTo>
                  <a:lnTo>
                    <a:pt x="386" y="586"/>
                  </a:lnTo>
                  <a:cubicBezTo>
                    <a:pt x="444" y="586"/>
                    <a:pt x="492" y="567"/>
                    <a:pt x="529" y="529"/>
                  </a:cubicBezTo>
                  <a:cubicBezTo>
                    <a:pt x="568" y="490"/>
                    <a:pt x="587" y="441"/>
                    <a:pt x="587" y="382"/>
                  </a:cubicBezTo>
                  <a:cubicBezTo>
                    <a:pt x="587" y="322"/>
                    <a:pt x="568" y="273"/>
                    <a:pt x="529" y="236"/>
                  </a:cubicBezTo>
                  <a:cubicBezTo>
                    <a:pt x="492" y="196"/>
                    <a:pt x="444" y="178"/>
                    <a:pt x="386" y="178"/>
                  </a:cubicBezTo>
                  <a:cubicBezTo>
                    <a:pt x="328" y="178"/>
                    <a:pt x="280" y="196"/>
                    <a:pt x="243" y="236"/>
                  </a:cubicBezTo>
                  <a:cubicBezTo>
                    <a:pt x="205" y="273"/>
                    <a:pt x="186" y="322"/>
                    <a:pt x="186" y="382"/>
                  </a:cubicBezTo>
                  <a:cubicBezTo>
                    <a:pt x="186" y="441"/>
                    <a:pt x="205" y="490"/>
                    <a:pt x="243" y="529"/>
                  </a:cubicBezTo>
                  <a:cubicBezTo>
                    <a:pt x="280" y="567"/>
                    <a:pt x="328" y="586"/>
                    <a:pt x="386" y="5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2" name="Freeform 25"/>
            <p:cNvSpPr>
              <a:spLocks/>
            </p:cNvSpPr>
            <p:nvPr/>
          </p:nvSpPr>
          <p:spPr bwMode="auto">
            <a:xfrm>
              <a:off x="14349413" y="10656888"/>
              <a:ext cx="238125" cy="257175"/>
            </a:xfrm>
            <a:custGeom>
              <a:avLst/>
              <a:gdLst>
                <a:gd name="T0" fmla="*/ 109 w 709"/>
                <a:gd name="T1" fmla="*/ 653 h 763"/>
                <a:gd name="T2" fmla="*/ 0 w 709"/>
                <a:gd name="T3" fmla="*/ 382 h 763"/>
                <a:gd name="T4" fmla="*/ 109 w 709"/>
                <a:gd name="T5" fmla="*/ 110 h 763"/>
                <a:gd name="T6" fmla="*/ 382 w 709"/>
                <a:gd name="T7" fmla="*/ 0 h 763"/>
                <a:gd name="T8" fmla="*/ 706 w 709"/>
                <a:gd name="T9" fmla="*/ 186 h 763"/>
                <a:gd name="T10" fmla="*/ 546 w 709"/>
                <a:gd name="T11" fmla="*/ 280 h 763"/>
                <a:gd name="T12" fmla="*/ 381 w 709"/>
                <a:gd name="T13" fmla="*/ 183 h 763"/>
                <a:gd name="T14" fmla="*/ 187 w 709"/>
                <a:gd name="T15" fmla="*/ 382 h 763"/>
                <a:gd name="T16" fmla="*/ 242 w 709"/>
                <a:gd name="T17" fmla="*/ 523 h 763"/>
                <a:gd name="T18" fmla="*/ 381 w 709"/>
                <a:gd name="T19" fmla="*/ 578 h 763"/>
                <a:gd name="T20" fmla="*/ 547 w 709"/>
                <a:gd name="T21" fmla="*/ 483 h 763"/>
                <a:gd name="T22" fmla="*/ 709 w 709"/>
                <a:gd name="T23" fmla="*/ 575 h 763"/>
                <a:gd name="T24" fmla="*/ 382 w 709"/>
                <a:gd name="T25" fmla="*/ 763 h 763"/>
                <a:gd name="T26" fmla="*/ 109 w 709"/>
                <a:gd name="T27" fmla="*/ 65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9" h="763">
                  <a:moveTo>
                    <a:pt x="109" y="653"/>
                  </a:moveTo>
                  <a:cubicBezTo>
                    <a:pt x="36" y="580"/>
                    <a:pt x="0" y="490"/>
                    <a:pt x="0" y="382"/>
                  </a:cubicBezTo>
                  <a:cubicBezTo>
                    <a:pt x="0" y="273"/>
                    <a:pt x="36" y="183"/>
                    <a:pt x="109" y="110"/>
                  </a:cubicBezTo>
                  <a:cubicBezTo>
                    <a:pt x="183" y="36"/>
                    <a:pt x="274" y="0"/>
                    <a:pt x="382" y="0"/>
                  </a:cubicBezTo>
                  <a:cubicBezTo>
                    <a:pt x="522" y="0"/>
                    <a:pt x="647" y="72"/>
                    <a:pt x="706" y="186"/>
                  </a:cubicBezTo>
                  <a:lnTo>
                    <a:pt x="546" y="280"/>
                  </a:lnTo>
                  <a:cubicBezTo>
                    <a:pt x="517" y="221"/>
                    <a:pt x="455" y="183"/>
                    <a:pt x="381" y="183"/>
                  </a:cubicBezTo>
                  <a:cubicBezTo>
                    <a:pt x="269" y="183"/>
                    <a:pt x="187" y="266"/>
                    <a:pt x="187" y="382"/>
                  </a:cubicBezTo>
                  <a:cubicBezTo>
                    <a:pt x="187" y="438"/>
                    <a:pt x="206" y="486"/>
                    <a:pt x="242" y="523"/>
                  </a:cubicBezTo>
                  <a:cubicBezTo>
                    <a:pt x="278" y="560"/>
                    <a:pt x="324" y="578"/>
                    <a:pt x="381" y="578"/>
                  </a:cubicBezTo>
                  <a:cubicBezTo>
                    <a:pt x="456" y="578"/>
                    <a:pt x="518" y="542"/>
                    <a:pt x="547" y="483"/>
                  </a:cubicBezTo>
                  <a:lnTo>
                    <a:pt x="709" y="575"/>
                  </a:lnTo>
                  <a:cubicBezTo>
                    <a:pt x="645" y="690"/>
                    <a:pt x="522" y="763"/>
                    <a:pt x="382" y="763"/>
                  </a:cubicBezTo>
                  <a:cubicBezTo>
                    <a:pt x="274" y="763"/>
                    <a:pt x="183" y="727"/>
                    <a:pt x="109" y="6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3" name="Freeform 26"/>
            <p:cNvSpPr>
              <a:spLocks noEditPoints="1"/>
            </p:cNvSpPr>
            <p:nvPr/>
          </p:nvSpPr>
          <p:spPr bwMode="auto">
            <a:xfrm>
              <a:off x="14622463" y="10656888"/>
              <a:ext cx="252413" cy="257175"/>
            </a:xfrm>
            <a:custGeom>
              <a:avLst/>
              <a:gdLst>
                <a:gd name="T0" fmla="*/ 195 w 748"/>
                <a:gd name="T1" fmla="*/ 458 h 763"/>
                <a:gd name="T2" fmla="*/ 399 w 748"/>
                <a:gd name="T3" fmla="*/ 594 h 763"/>
                <a:gd name="T4" fmla="*/ 561 w 748"/>
                <a:gd name="T5" fmla="*/ 522 h 763"/>
                <a:gd name="T6" fmla="*/ 711 w 748"/>
                <a:gd name="T7" fmla="*/ 609 h 763"/>
                <a:gd name="T8" fmla="*/ 396 w 748"/>
                <a:gd name="T9" fmla="*/ 763 h 763"/>
                <a:gd name="T10" fmla="*/ 108 w 748"/>
                <a:gd name="T11" fmla="*/ 655 h 763"/>
                <a:gd name="T12" fmla="*/ 0 w 748"/>
                <a:gd name="T13" fmla="*/ 382 h 763"/>
                <a:gd name="T14" fmla="*/ 107 w 748"/>
                <a:gd name="T15" fmla="*/ 110 h 763"/>
                <a:gd name="T16" fmla="*/ 382 w 748"/>
                <a:gd name="T17" fmla="*/ 0 h 763"/>
                <a:gd name="T18" fmla="*/ 643 w 748"/>
                <a:gd name="T19" fmla="*/ 110 h 763"/>
                <a:gd name="T20" fmla="*/ 748 w 748"/>
                <a:gd name="T21" fmla="*/ 382 h 763"/>
                <a:gd name="T22" fmla="*/ 740 w 748"/>
                <a:gd name="T23" fmla="*/ 458 h 763"/>
                <a:gd name="T24" fmla="*/ 195 w 748"/>
                <a:gd name="T25" fmla="*/ 458 h 763"/>
                <a:gd name="T26" fmla="*/ 561 w 748"/>
                <a:gd name="T27" fmla="*/ 314 h 763"/>
                <a:gd name="T28" fmla="*/ 561 w 748"/>
                <a:gd name="T29" fmla="*/ 314 h 763"/>
                <a:gd name="T30" fmla="*/ 382 w 748"/>
                <a:gd name="T31" fmla="*/ 168 h 763"/>
                <a:gd name="T32" fmla="*/ 192 w 748"/>
                <a:gd name="T33" fmla="*/ 314 h 763"/>
                <a:gd name="T34" fmla="*/ 561 w 748"/>
                <a:gd name="T35" fmla="*/ 314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8" h="763">
                  <a:moveTo>
                    <a:pt x="195" y="458"/>
                  </a:moveTo>
                  <a:cubicBezTo>
                    <a:pt x="220" y="549"/>
                    <a:pt x="288" y="594"/>
                    <a:pt x="399" y="594"/>
                  </a:cubicBezTo>
                  <a:cubicBezTo>
                    <a:pt x="470" y="594"/>
                    <a:pt x="525" y="569"/>
                    <a:pt x="561" y="522"/>
                  </a:cubicBezTo>
                  <a:lnTo>
                    <a:pt x="711" y="609"/>
                  </a:lnTo>
                  <a:cubicBezTo>
                    <a:pt x="641" y="711"/>
                    <a:pt x="535" y="763"/>
                    <a:pt x="396" y="763"/>
                  </a:cubicBezTo>
                  <a:cubicBezTo>
                    <a:pt x="276" y="763"/>
                    <a:pt x="181" y="727"/>
                    <a:pt x="108" y="655"/>
                  </a:cubicBezTo>
                  <a:cubicBezTo>
                    <a:pt x="36" y="583"/>
                    <a:pt x="0" y="491"/>
                    <a:pt x="0" y="382"/>
                  </a:cubicBezTo>
                  <a:cubicBezTo>
                    <a:pt x="0" y="273"/>
                    <a:pt x="36" y="182"/>
                    <a:pt x="107" y="110"/>
                  </a:cubicBezTo>
                  <a:cubicBezTo>
                    <a:pt x="178" y="36"/>
                    <a:pt x="270" y="0"/>
                    <a:pt x="382" y="0"/>
                  </a:cubicBezTo>
                  <a:cubicBezTo>
                    <a:pt x="487" y="0"/>
                    <a:pt x="575" y="36"/>
                    <a:pt x="643" y="110"/>
                  </a:cubicBezTo>
                  <a:cubicBezTo>
                    <a:pt x="713" y="183"/>
                    <a:pt x="748" y="273"/>
                    <a:pt x="748" y="382"/>
                  </a:cubicBezTo>
                  <a:cubicBezTo>
                    <a:pt x="748" y="406"/>
                    <a:pt x="745" y="431"/>
                    <a:pt x="740" y="458"/>
                  </a:cubicBezTo>
                  <a:lnTo>
                    <a:pt x="195" y="458"/>
                  </a:lnTo>
                  <a:close/>
                  <a:moveTo>
                    <a:pt x="561" y="314"/>
                  </a:moveTo>
                  <a:lnTo>
                    <a:pt x="561" y="314"/>
                  </a:lnTo>
                  <a:cubicBezTo>
                    <a:pt x="539" y="215"/>
                    <a:pt x="467" y="168"/>
                    <a:pt x="382" y="168"/>
                  </a:cubicBezTo>
                  <a:cubicBezTo>
                    <a:pt x="282" y="168"/>
                    <a:pt x="214" y="221"/>
                    <a:pt x="192" y="314"/>
                  </a:cubicBezTo>
                  <a:lnTo>
                    <a:pt x="561" y="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4" name="Freeform 27"/>
            <p:cNvSpPr>
              <a:spLocks/>
            </p:cNvSpPr>
            <p:nvPr/>
          </p:nvSpPr>
          <p:spPr bwMode="auto">
            <a:xfrm>
              <a:off x="13582650" y="11012488"/>
              <a:ext cx="250825" cy="323850"/>
            </a:xfrm>
            <a:custGeom>
              <a:avLst/>
              <a:gdLst>
                <a:gd name="T0" fmla="*/ 745 w 745"/>
                <a:gd name="T1" fmla="*/ 0 h 962"/>
                <a:gd name="T2" fmla="*/ 745 w 745"/>
                <a:gd name="T3" fmla="*/ 181 h 962"/>
                <a:gd name="T4" fmla="*/ 472 w 745"/>
                <a:gd name="T5" fmla="*/ 181 h 962"/>
                <a:gd name="T6" fmla="*/ 472 w 745"/>
                <a:gd name="T7" fmla="*/ 962 h 962"/>
                <a:gd name="T8" fmla="*/ 272 w 745"/>
                <a:gd name="T9" fmla="*/ 962 h 962"/>
                <a:gd name="T10" fmla="*/ 272 w 745"/>
                <a:gd name="T11" fmla="*/ 181 h 962"/>
                <a:gd name="T12" fmla="*/ 0 w 745"/>
                <a:gd name="T13" fmla="*/ 181 h 962"/>
                <a:gd name="T14" fmla="*/ 0 w 745"/>
                <a:gd name="T15" fmla="*/ 0 h 962"/>
                <a:gd name="T16" fmla="*/ 745 w 745"/>
                <a:gd name="T17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5" h="962">
                  <a:moveTo>
                    <a:pt x="745" y="0"/>
                  </a:moveTo>
                  <a:lnTo>
                    <a:pt x="745" y="181"/>
                  </a:lnTo>
                  <a:lnTo>
                    <a:pt x="472" y="181"/>
                  </a:lnTo>
                  <a:lnTo>
                    <a:pt x="472" y="962"/>
                  </a:lnTo>
                  <a:lnTo>
                    <a:pt x="272" y="962"/>
                  </a:lnTo>
                  <a:lnTo>
                    <a:pt x="272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5" name="Freeform 28"/>
            <p:cNvSpPr>
              <a:spLocks noEditPoints="1"/>
            </p:cNvSpPr>
            <p:nvPr/>
          </p:nvSpPr>
          <p:spPr bwMode="auto">
            <a:xfrm>
              <a:off x="13809663" y="11085513"/>
              <a:ext cx="257175" cy="257175"/>
            </a:xfrm>
            <a:custGeom>
              <a:avLst/>
              <a:gdLst>
                <a:gd name="T0" fmla="*/ 382 w 765"/>
                <a:gd name="T1" fmla="*/ 764 h 764"/>
                <a:gd name="T2" fmla="*/ 110 w 765"/>
                <a:gd name="T3" fmla="*/ 654 h 764"/>
                <a:gd name="T4" fmla="*/ 0 w 765"/>
                <a:gd name="T5" fmla="*/ 382 h 764"/>
                <a:gd name="T6" fmla="*/ 110 w 765"/>
                <a:gd name="T7" fmla="*/ 112 h 764"/>
                <a:gd name="T8" fmla="*/ 382 w 765"/>
                <a:gd name="T9" fmla="*/ 0 h 764"/>
                <a:gd name="T10" fmla="*/ 654 w 765"/>
                <a:gd name="T11" fmla="*/ 112 h 764"/>
                <a:gd name="T12" fmla="*/ 765 w 765"/>
                <a:gd name="T13" fmla="*/ 382 h 764"/>
                <a:gd name="T14" fmla="*/ 654 w 765"/>
                <a:gd name="T15" fmla="*/ 654 h 764"/>
                <a:gd name="T16" fmla="*/ 382 w 765"/>
                <a:gd name="T17" fmla="*/ 764 h 764"/>
                <a:gd name="T18" fmla="*/ 382 w 765"/>
                <a:gd name="T19" fmla="*/ 582 h 764"/>
                <a:gd name="T20" fmla="*/ 382 w 765"/>
                <a:gd name="T21" fmla="*/ 582 h 764"/>
                <a:gd name="T22" fmla="*/ 522 w 765"/>
                <a:gd name="T23" fmla="*/ 525 h 764"/>
                <a:gd name="T24" fmla="*/ 579 w 765"/>
                <a:gd name="T25" fmla="*/ 382 h 764"/>
                <a:gd name="T26" fmla="*/ 522 w 765"/>
                <a:gd name="T27" fmla="*/ 239 h 764"/>
                <a:gd name="T28" fmla="*/ 382 w 765"/>
                <a:gd name="T29" fmla="*/ 183 h 764"/>
                <a:gd name="T30" fmla="*/ 242 w 765"/>
                <a:gd name="T31" fmla="*/ 239 h 764"/>
                <a:gd name="T32" fmla="*/ 187 w 765"/>
                <a:gd name="T33" fmla="*/ 382 h 764"/>
                <a:gd name="T34" fmla="*/ 242 w 765"/>
                <a:gd name="T35" fmla="*/ 525 h 764"/>
                <a:gd name="T36" fmla="*/ 382 w 765"/>
                <a:gd name="T37" fmla="*/ 582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5" h="764">
                  <a:moveTo>
                    <a:pt x="382" y="764"/>
                  </a:moveTo>
                  <a:cubicBezTo>
                    <a:pt x="275" y="764"/>
                    <a:pt x="184" y="728"/>
                    <a:pt x="110" y="654"/>
                  </a:cubicBezTo>
                  <a:cubicBezTo>
                    <a:pt x="36" y="580"/>
                    <a:pt x="0" y="489"/>
                    <a:pt x="0" y="382"/>
                  </a:cubicBezTo>
                  <a:cubicBezTo>
                    <a:pt x="0" y="275"/>
                    <a:pt x="36" y="185"/>
                    <a:pt x="110" y="112"/>
                  </a:cubicBezTo>
                  <a:cubicBezTo>
                    <a:pt x="184" y="38"/>
                    <a:pt x="275" y="0"/>
                    <a:pt x="382" y="0"/>
                  </a:cubicBezTo>
                  <a:cubicBezTo>
                    <a:pt x="489" y="0"/>
                    <a:pt x="580" y="38"/>
                    <a:pt x="654" y="112"/>
                  </a:cubicBezTo>
                  <a:cubicBezTo>
                    <a:pt x="728" y="185"/>
                    <a:pt x="765" y="275"/>
                    <a:pt x="765" y="382"/>
                  </a:cubicBezTo>
                  <a:cubicBezTo>
                    <a:pt x="765" y="489"/>
                    <a:pt x="728" y="580"/>
                    <a:pt x="654" y="654"/>
                  </a:cubicBezTo>
                  <a:cubicBezTo>
                    <a:pt x="580" y="728"/>
                    <a:pt x="489" y="764"/>
                    <a:pt x="382" y="764"/>
                  </a:cubicBezTo>
                  <a:close/>
                  <a:moveTo>
                    <a:pt x="382" y="582"/>
                  </a:moveTo>
                  <a:lnTo>
                    <a:pt x="382" y="582"/>
                  </a:lnTo>
                  <a:cubicBezTo>
                    <a:pt x="438" y="582"/>
                    <a:pt x="485" y="563"/>
                    <a:pt x="522" y="525"/>
                  </a:cubicBezTo>
                  <a:cubicBezTo>
                    <a:pt x="560" y="488"/>
                    <a:pt x="579" y="440"/>
                    <a:pt x="579" y="382"/>
                  </a:cubicBezTo>
                  <a:cubicBezTo>
                    <a:pt x="579" y="324"/>
                    <a:pt x="560" y="277"/>
                    <a:pt x="522" y="239"/>
                  </a:cubicBezTo>
                  <a:cubicBezTo>
                    <a:pt x="485" y="201"/>
                    <a:pt x="438" y="183"/>
                    <a:pt x="382" y="183"/>
                  </a:cubicBezTo>
                  <a:cubicBezTo>
                    <a:pt x="325" y="183"/>
                    <a:pt x="279" y="201"/>
                    <a:pt x="242" y="239"/>
                  </a:cubicBezTo>
                  <a:cubicBezTo>
                    <a:pt x="205" y="277"/>
                    <a:pt x="187" y="324"/>
                    <a:pt x="187" y="382"/>
                  </a:cubicBezTo>
                  <a:cubicBezTo>
                    <a:pt x="187" y="440"/>
                    <a:pt x="205" y="488"/>
                    <a:pt x="242" y="525"/>
                  </a:cubicBezTo>
                  <a:cubicBezTo>
                    <a:pt x="279" y="563"/>
                    <a:pt x="325" y="582"/>
                    <a:pt x="382" y="5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6" name="Freeform 29"/>
            <p:cNvSpPr>
              <a:spLocks/>
            </p:cNvSpPr>
            <p:nvPr/>
          </p:nvSpPr>
          <p:spPr bwMode="auto">
            <a:xfrm>
              <a:off x="13592175" y="11444288"/>
              <a:ext cx="471488" cy="341313"/>
            </a:xfrm>
            <a:custGeom>
              <a:avLst/>
              <a:gdLst>
                <a:gd name="T0" fmla="*/ 284 w 1402"/>
                <a:gd name="T1" fmla="*/ 1013 h 1013"/>
                <a:gd name="T2" fmla="*/ 0 w 1402"/>
                <a:gd name="T3" fmla="*/ 0 h 1013"/>
                <a:gd name="T4" fmla="*/ 210 w 1402"/>
                <a:gd name="T5" fmla="*/ 0 h 1013"/>
                <a:gd name="T6" fmla="*/ 404 w 1402"/>
                <a:gd name="T7" fmla="*/ 751 h 1013"/>
                <a:gd name="T8" fmla="*/ 615 w 1402"/>
                <a:gd name="T9" fmla="*/ 0 h 1013"/>
                <a:gd name="T10" fmla="*/ 786 w 1402"/>
                <a:gd name="T11" fmla="*/ 0 h 1013"/>
                <a:gd name="T12" fmla="*/ 998 w 1402"/>
                <a:gd name="T13" fmla="*/ 751 h 1013"/>
                <a:gd name="T14" fmla="*/ 1192 w 1402"/>
                <a:gd name="T15" fmla="*/ 0 h 1013"/>
                <a:gd name="T16" fmla="*/ 1402 w 1402"/>
                <a:gd name="T17" fmla="*/ 0 h 1013"/>
                <a:gd name="T18" fmla="*/ 1118 w 1402"/>
                <a:gd name="T19" fmla="*/ 1013 h 1013"/>
                <a:gd name="T20" fmla="*/ 891 w 1402"/>
                <a:gd name="T21" fmla="*/ 1013 h 1013"/>
                <a:gd name="T22" fmla="*/ 700 w 1402"/>
                <a:gd name="T23" fmla="*/ 344 h 1013"/>
                <a:gd name="T24" fmla="*/ 511 w 1402"/>
                <a:gd name="T25" fmla="*/ 1013 h 1013"/>
                <a:gd name="T26" fmla="*/ 284 w 1402"/>
                <a:gd name="T27" fmla="*/ 1013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2" h="1013">
                  <a:moveTo>
                    <a:pt x="284" y="1013"/>
                  </a:moveTo>
                  <a:lnTo>
                    <a:pt x="0" y="0"/>
                  </a:lnTo>
                  <a:lnTo>
                    <a:pt x="210" y="0"/>
                  </a:lnTo>
                  <a:lnTo>
                    <a:pt x="404" y="751"/>
                  </a:lnTo>
                  <a:lnTo>
                    <a:pt x="615" y="0"/>
                  </a:lnTo>
                  <a:lnTo>
                    <a:pt x="786" y="0"/>
                  </a:lnTo>
                  <a:lnTo>
                    <a:pt x="998" y="751"/>
                  </a:lnTo>
                  <a:lnTo>
                    <a:pt x="1192" y="0"/>
                  </a:lnTo>
                  <a:lnTo>
                    <a:pt x="1402" y="0"/>
                  </a:lnTo>
                  <a:lnTo>
                    <a:pt x="1118" y="1013"/>
                  </a:lnTo>
                  <a:lnTo>
                    <a:pt x="891" y="1013"/>
                  </a:lnTo>
                  <a:lnTo>
                    <a:pt x="700" y="344"/>
                  </a:lnTo>
                  <a:lnTo>
                    <a:pt x="511" y="1013"/>
                  </a:lnTo>
                  <a:lnTo>
                    <a:pt x="284" y="10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7" name="Freeform 30"/>
            <p:cNvSpPr>
              <a:spLocks noEditPoints="1"/>
            </p:cNvSpPr>
            <p:nvPr/>
          </p:nvSpPr>
          <p:spPr bwMode="auto">
            <a:xfrm>
              <a:off x="14058900" y="11534776"/>
              <a:ext cx="257175" cy="257175"/>
            </a:xfrm>
            <a:custGeom>
              <a:avLst/>
              <a:gdLst>
                <a:gd name="T0" fmla="*/ 381 w 765"/>
                <a:gd name="T1" fmla="*/ 764 h 764"/>
                <a:gd name="T2" fmla="*/ 110 w 765"/>
                <a:gd name="T3" fmla="*/ 654 h 764"/>
                <a:gd name="T4" fmla="*/ 0 w 765"/>
                <a:gd name="T5" fmla="*/ 382 h 764"/>
                <a:gd name="T6" fmla="*/ 110 w 765"/>
                <a:gd name="T7" fmla="*/ 112 h 764"/>
                <a:gd name="T8" fmla="*/ 381 w 765"/>
                <a:gd name="T9" fmla="*/ 0 h 764"/>
                <a:gd name="T10" fmla="*/ 653 w 765"/>
                <a:gd name="T11" fmla="*/ 112 h 764"/>
                <a:gd name="T12" fmla="*/ 765 w 765"/>
                <a:gd name="T13" fmla="*/ 382 h 764"/>
                <a:gd name="T14" fmla="*/ 653 w 765"/>
                <a:gd name="T15" fmla="*/ 654 h 764"/>
                <a:gd name="T16" fmla="*/ 381 w 765"/>
                <a:gd name="T17" fmla="*/ 764 h 764"/>
                <a:gd name="T18" fmla="*/ 381 w 765"/>
                <a:gd name="T19" fmla="*/ 581 h 764"/>
                <a:gd name="T20" fmla="*/ 381 w 765"/>
                <a:gd name="T21" fmla="*/ 581 h 764"/>
                <a:gd name="T22" fmla="*/ 522 w 765"/>
                <a:gd name="T23" fmla="*/ 525 h 764"/>
                <a:gd name="T24" fmla="*/ 578 w 765"/>
                <a:gd name="T25" fmla="*/ 382 h 764"/>
                <a:gd name="T26" fmla="*/ 522 w 765"/>
                <a:gd name="T27" fmla="*/ 239 h 764"/>
                <a:gd name="T28" fmla="*/ 381 w 765"/>
                <a:gd name="T29" fmla="*/ 182 h 764"/>
                <a:gd name="T30" fmla="*/ 241 w 765"/>
                <a:gd name="T31" fmla="*/ 239 h 764"/>
                <a:gd name="T32" fmla="*/ 186 w 765"/>
                <a:gd name="T33" fmla="*/ 382 h 764"/>
                <a:gd name="T34" fmla="*/ 241 w 765"/>
                <a:gd name="T35" fmla="*/ 525 h 764"/>
                <a:gd name="T36" fmla="*/ 381 w 765"/>
                <a:gd name="T37" fmla="*/ 581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5" h="764">
                  <a:moveTo>
                    <a:pt x="381" y="764"/>
                  </a:moveTo>
                  <a:cubicBezTo>
                    <a:pt x="275" y="764"/>
                    <a:pt x="183" y="728"/>
                    <a:pt x="110" y="654"/>
                  </a:cubicBezTo>
                  <a:cubicBezTo>
                    <a:pt x="36" y="580"/>
                    <a:pt x="0" y="489"/>
                    <a:pt x="0" y="382"/>
                  </a:cubicBezTo>
                  <a:cubicBezTo>
                    <a:pt x="0" y="275"/>
                    <a:pt x="36" y="185"/>
                    <a:pt x="110" y="112"/>
                  </a:cubicBezTo>
                  <a:cubicBezTo>
                    <a:pt x="183" y="38"/>
                    <a:pt x="275" y="0"/>
                    <a:pt x="381" y="0"/>
                  </a:cubicBezTo>
                  <a:cubicBezTo>
                    <a:pt x="489" y="0"/>
                    <a:pt x="580" y="38"/>
                    <a:pt x="653" y="112"/>
                  </a:cubicBezTo>
                  <a:cubicBezTo>
                    <a:pt x="727" y="185"/>
                    <a:pt x="765" y="275"/>
                    <a:pt x="765" y="382"/>
                  </a:cubicBezTo>
                  <a:cubicBezTo>
                    <a:pt x="765" y="489"/>
                    <a:pt x="727" y="580"/>
                    <a:pt x="653" y="654"/>
                  </a:cubicBezTo>
                  <a:cubicBezTo>
                    <a:pt x="580" y="728"/>
                    <a:pt x="489" y="764"/>
                    <a:pt x="381" y="764"/>
                  </a:cubicBezTo>
                  <a:close/>
                  <a:moveTo>
                    <a:pt x="381" y="581"/>
                  </a:moveTo>
                  <a:lnTo>
                    <a:pt x="381" y="581"/>
                  </a:lnTo>
                  <a:cubicBezTo>
                    <a:pt x="438" y="581"/>
                    <a:pt x="484" y="563"/>
                    <a:pt x="522" y="525"/>
                  </a:cubicBezTo>
                  <a:cubicBezTo>
                    <a:pt x="559" y="487"/>
                    <a:pt x="578" y="440"/>
                    <a:pt x="578" y="382"/>
                  </a:cubicBezTo>
                  <a:cubicBezTo>
                    <a:pt x="578" y="324"/>
                    <a:pt x="559" y="276"/>
                    <a:pt x="522" y="239"/>
                  </a:cubicBezTo>
                  <a:cubicBezTo>
                    <a:pt x="484" y="201"/>
                    <a:pt x="438" y="182"/>
                    <a:pt x="381" y="182"/>
                  </a:cubicBezTo>
                  <a:cubicBezTo>
                    <a:pt x="325" y="182"/>
                    <a:pt x="279" y="201"/>
                    <a:pt x="241" y="239"/>
                  </a:cubicBezTo>
                  <a:cubicBezTo>
                    <a:pt x="205" y="276"/>
                    <a:pt x="186" y="324"/>
                    <a:pt x="186" y="382"/>
                  </a:cubicBezTo>
                  <a:cubicBezTo>
                    <a:pt x="186" y="440"/>
                    <a:pt x="205" y="487"/>
                    <a:pt x="241" y="525"/>
                  </a:cubicBezTo>
                  <a:cubicBezTo>
                    <a:pt x="279" y="563"/>
                    <a:pt x="325" y="581"/>
                    <a:pt x="381" y="5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8" name="Freeform 31"/>
            <p:cNvSpPr>
              <a:spLocks/>
            </p:cNvSpPr>
            <p:nvPr/>
          </p:nvSpPr>
          <p:spPr bwMode="auto">
            <a:xfrm>
              <a:off x="14360525" y="11536363"/>
              <a:ext cx="136525" cy="249238"/>
            </a:xfrm>
            <a:custGeom>
              <a:avLst/>
              <a:gdLst>
                <a:gd name="T0" fmla="*/ 187 w 407"/>
                <a:gd name="T1" fmla="*/ 139 h 738"/>
                <a:gd name="T2" fmla="*/ 407 w 407"/>
                <a:gd name="T3" fmla="*/ 0 h 738"/>
                <a:gd name="T4" fmla="*/ 407 w 407"/>
                <a:gd name="T5" fmla="*/ 208 h 738"/>
                <a:gd name="T6" fmla="*/ 254 w 407"/>
                <a:gd name="T7" fmla="*/ 243 h 738"/>
                <a:gd name="T8" fmla="*/ 187 w 407"/>
                <a:gd name="T9" fmla="*/ 392 h 738"/>
                <a:gd name="T10" fmla="*/ 187 w 407"/>
                <a:gd name="T11" fmla="*/ 738 h 738"/>
                <a:gd name="T12" fmla="*/ 0 w 407"/>
                <a:gd name="T13" fmla="*/ 738 h 738"/>
                <a:gd name="T14" fmla="*/ 0 w 407"/>
                <a:gd name="T15" fmla="*/ 14 h 738"/>
                <a:gd name="T16" fmla="*/ 187 w 407"/>
                <a:gd name="T17" fmla="*/ 14 h 738"/>
                <a:gd name="T18" fmla="*/ 187 w 407"/>
                <a:gd name="T19" fmla="*/ 13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7" h="738">
                  <a:moveTo>
                    <a:pt x="187" y="139"/>
                  </a:moveTo>
                  <a:cubicBezTo>
                    <a:pt x="222" y="46"/>
                    <a:pt x="308" y="0"/>
                    <a:pt x="407" y="0"/>
                  </a:cubicBezTo>
                  <a:lnTo>
                    <a:pt x="407" y="208"/>
                  </a:lnTo>
                  <a:cubicBezTo>
                    <a:pt x="350" y="201"/>
                    <a:pt x="298" y="212"/>
                    <a:pt x="254" y="243"/>
                  </a:cubicBezTo>
                  <a:cubicBezTo>
                    <a:pt x="209" y="273"/>
                    <a:pt x="187" y="322"/>
                    <a:pt x="187" y="392"/>
                  </a:cubicBezTo>
                  <a:lnTo>
                    <a:pt x="187" y="738"/>
                  </a:lnTo>
                  <a:lnTo>
                    <a:pt x="0" y="738"/>
                  </a:lnTo>
                  <a:lnTo>
                    <a:pt x="0" y="14"/>
                  </a:lnTo>
                  <a:lnTo>
                    <a:pt x="187" y="14"/>
                  </a:lnTo>
                  <a:lnTo>
                    <a:pt x="187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9" name="Freeform 32"/>
            <p:cNvSpPr>
              <a:spLocks/>
            </p:cNvSpPr>
            <p:nvPr/>
          </p:nvSpPr>
          <p:spPr bwMode="auto">
            <a:xfrm>
              <a:off x="14543088" y="11444288"/>
              <a:ext cx="225425" cy="341313"/>
            </a:xfrm>
            <a:custGeom>
              <a:avLst/>
              <a:gdLst>
                <a:gd name="T0" fmla="*/ 667 w 667"/>
                <a:gd name="T1" fmla="*/ 1013 h 1013"/>
                <a:gd name="T2" fmla="*/ 450 w 667"/>
                <a:gd name="T3" fmla="*/ 1013 h 1013"/>
                <a:gd name="T4" fmla="*/ 187 w 667"/>
                <a:gd name="T5" fmla="*/ 684 h 1013"/>
                <a:gd name="T6" fmla="*/ 187 w 667"/>
                <a:gd name="T7" fmla="*/ 1013 h 1013"/>
                <a:gd name="T8" fmla="*/ 0 w 667"/>
                <a:gd name="T9" fmla="*/ 1013 h 1013"/>
                <a:gd name="T10" fmla="*/ 0 w 667"/>
                <a:gd name="T11" fmla="*/ 0 h 1013"/>
                <a:gd name="T12" fmla="*/ 187 w 667"/>
                <a:gd name="T13" fmla="*/ 0 h 1013"/>
                <a:gd name="T14" fmla="*/ 187 w 667"/>
                <a:gd name="T15" fmla="*/ 608 h 1013"/>
                <a:gd name="T16" fmla="*/ 436 w 667"/>
                <a:gd name="T17" fmla="*/ 289 h 1013"/>
                <a:gd name="T18" fmla="*/ 658 w 667"/>
                <a:gd name="T19" fmla="*/ 289 h 1013"/>
                <a:gd name="T20" fmla="*/ 368 w 667"/>
                <a:gd name="T21" fmla="*/ 647 h 1013"/>
                <a:gd name="T22" fmla="*/ 667 w 667"/>
                <a:gd name="T23" fmla="*/ 1013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7" h="1013">
                  <a:moveTo>
                    <a:pt x="667" y="1013"/>
                  </a:moveTo>
                  <a:lnTo>
                    <a:pt x="450" y="1013"/>
                  </a:lnTo>
                  <a:lnTo>
                    <a:pt x="187" y="684"/>
                  </a:lnTo>
                  <a:lnTo>
                    <a:pt x="187" y="1013"/>
                  </a:lnTo>
                  <a:lnTo>
                    <a:pt x="0" y="1013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187" y="608"/>
                  </a:lnTo>
                  <a:lnTo>
                    <a:pt x="436" y="289"/>
                  </a:lnTo>
                  <a:lnTo>
                    <a:pt x="658" y="289"/>
                  </a:lnTo>
                  <a:lnTo>
                    <a:pt x="368" y="647"/>
                  </a:lnTo>
                  <a:lnTo>
                    <a:pt x="667" y="10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0" name="Freeform 33"/>
            <p:cNvSpPr>
              <a:spLocks noEditPoints="1"/>
            </p:cNvSpPr>
            <p:nvPr/>
          </p:nvSpPr>
          <p:spPr bwMode="auto">
            <a:xfrm>
              <a:off x="14790738" y="11685588"/>
              <a:ext cx="111125" cy="109538"/>
            </a:xfrm>
            <a:custGeom>
              <a:avLst/>
              <a:gdLst>
                <a:gd name="T0" fmla="*/ 0 w 327"/>
                <a:gd name="T1" fmla="*/ 163 h 325"/>
                <a:gd name="T2" fmla="*/ 164 w 327"/>
                <a:gd name="T3" fmla="*/ 0 h 325"/>
                <a:gd name="T4" fmla="*/ 327 w 327"/>
                <a:gd name="T5" fmla="*/ 162 h 325"/>
                <a:gd name="T6" fmla="*/ 164 w 327"/>
                <a:gd name="T7" fmla="*/ 325 h 325"/>
                <a:gd name="T8" fmla="*/ 0 w 327"/>
                <a:gd name="T9" fmla="*/ 163 h 325"/>
                <a:gd name="T10" fmla="*/ 298 w 327"/>
                <a:gd name="T11" fmla="*/ 162 h 325"/>
                <a:gd name="T12" fmla="*/ 298 w 327"/>
                <a:gd name="T13" fmla="*/ 162 h 325"/>
                <a:gd name="T14" fmla="*/ 164 w 327"/>
                <a:gd name="T15" fmla="*/ 26 h 325"/>
                <a:gd name="T16" fmla="*/ 30 w 327"/>
                <a:gd name="T17" fmla="*/ 163 h 325"/>
                <a:gd name="T18" fmla="*/ 164 w 327"/>
                <a:gd name="T19" fmla="*/ 299 h 325"/>
                <a:gd name="T20" fmla="*/ 298 w 327"/>
                <a:gd name="T21" fmla="*/ 162 h 325"/>
                <a:gd name="T22" fmla="*/ 108 w 327"/>
                <a:gd name="T23" fmla="*/ 80 h 325"/>
                <a:gd name="T24" fmla="*/ 108 w 327"/>
                <a:gd name="T25" fmla="*/ 80 h 325"/>
                <a:gd name="T26" fmla="*/ 164 w 327"/>
                <a:gd name="T27" fmla="*/ 80 h 325"/>
                <a:gd name="T28" fmla="*/ 226 w 327"/>
                <a:gd name="T29" fmla="*/ 129 h 325"/>
                <a:gd name="T30" fmla="*/ 226 w 327"/>
                <a:gd name="T31" fmla="*/ 129 h 325"/>
                <a:gd name="T32" fmla="*/ 193 w 327"/>
                <a:gd name="T33" fmla="*/ 173 h 325"/>
                <a:gd name="T34" fmla="*/ 236 w 327"/>
                <a:gd name="T35" fmla="*/ 241 h 325"/>
                <a:gd name="T36" fmla="*/ 199 w 327"/>
                <a:gd name="T37" fmla="*/ 241 h 325"/>
                <a:gd name="T38" fmla="*/ 160 w 327"/>
                <a:gd name="T39" fmla="*/ 179 h 325"/>
                <a:gd name="T40" fmla="*/ 143 w 327"/>
                <a:gd name="T41" fmla="*/ 179 h 325"/>
                <a:gd name="T42" fmla="*/ 143 w 327"/>
                <a:gd name="T43" fmla="*/ 241 h 325"/>
                <a:gd name="T44" fmla="*/ 108 w 327"/>
                <a:gd name="T45" fmla="*/ 241 h 325"/>
                <a:gd name="T46" fmla="*/ 108 w 327"/>
                <a:gd name="T47" fmla="*/ 80 h 325"/>
                <a:gd name="T48" fmla="*/ 164 w 327"/>
                <a:gd name="T49" fmla="*/ 154 h 325"/>
                <a:gd name="T50" fmla="*/ 164 w 327"/>
                <a:gd name="T51" fmla="*/ 154 h 325"/>
                <a:gd name="T52" fmla="*/ 192 w 327"/>
                <a:gd name="T53" fmla="*/ 131 h 325"/>
                <a:gd name="T54" fmla="*/ 192 w 327"/>
                <a:gd name="T55" fmla="*/ 130 h 325"/>
                <a:gd name="T56" fmla="*/ 164 w 327"/>
                <a:gd name="T57" fmla="*/ 107 h 325"/>
                <a:gd name="T58" fmla="*/ 143 w 327"/>
                <a:gd name="T59" fmla="*/ 107 h 325"/>
                <a:gd name="T60" fmla="*/ 143 w 327"/>
                <a:gd name="T61" fmla="*/ 154 h 325"/>
                <a:gd name="T62" fmla="*/ 164 w 327"/>
                <a:gd name="T63" fmla="*/ 15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7" h="325">
                  <a:moveTo>
                    <a:pt x="0" y="163"/>
                  </a:moveTo>
                  <a:cubicBezTo>
                    <a:pt x="0" y="73"/>
                    <a:pt x="72" y="0"/>
                    <a:pt x="164" y="0"/>
                  </a:cubicBezTo>
                  <a:cubicBezTo>
                    <a:pt x="256" y="0"/>
                    <a:pt x="327" y="72"/>
                    <a:pt x="327" y="162"/>
                  </a:cubicBezTo>
                  <a:cubicBezTo>
                    <a:pt x="327" y="254"/>
                    <a:pt x="255" y="325"/>
                    <a:pt x="164" y="325"/>
                  </a:cubicBezTo>
                  <a:cubicBezTo>
                    <a:pt x="73" y="325"/>
                    <a:pt x="0" y="255"/>
                    <a:pt x="0" y="163"/>
                  </a:cubicBezTo>
                  <a:close/>
                  <a:moveTo>
                    <a:pt x="298" y="162"/>
                  </a:moveTo>
                  <a:lnTo>
                    <a:pt x="298" y="162"/>
                  </a:lnTo>
                  <a:cubicBezTo>
                    <a:pt x="298" y="82"/>
                    <a:pt x="242" y="26"/>
                    <a:pt x="164" y="26"/>
                  </a:cubicBezTo>
                  <a:cubicBezTo>
                    <a:pt x="86" y="26"/>
                    <a:pt x="30" y="83"/>
                    <a:pt x="30" y="163"/>
                  </a:cubicBezTo>
                  <a:cubicBezTo>
                    <a:pt x="30" y="244"/>
                    <a:pt x="89" y="299"/>
                    <a:pt x="164" y="299"/>
                  </a:cubicBezTo>
                  <a:cubicBezTo>
                    <a:pt x="239" y="299"/>
                    <a:pt x="298" y="243"/>
                    <a:pt x="298" y="162"/>
                  </a:cubicBezTo>
                  <a:close/>
                  <a:moveTo>
                    <a:pt x="108" y="80"/>
                  </a:moveTo>
                  <a:lnTo>
                    <a:pt x="108" y="80"/>
                  </a:lnTo>
                  <a:lnTo>
                    <a:pt x="164" y="80"/>
                  </a:lnTo>
                  <a:cubicBezTo>
                    <a:pt x="202" y="80"/>
                    <a:pt x="226" y="95"/>
                    <a:pt x="226" y="129"/>
                  </a:cubicBezTo>
                  <a:lnTo>
                    <a:pt x="226" y="129"/>
                  </a:lnTo>
                  <a:cubicBezTo>
                    <a:pt x="226" y="154"/>
                    <a:pt x="212" y="167"/>
                    <a:pt x="193" y="173"/>
                  </a:cubicBezTo>
                  <a:lnTo>
                    <a:pt x="236" y="241"/>
                  </a:lnTo>
                  <a:lnTo>
                    <a:pt x="199" y="241"/>
                  </a:lnTo>
                  <a:lnTo>
                    <a:pt x="160" y="179"/>
                  </a:lnTo>
                  <a:lnTo>
                    <a:pt x="143" y="179"/>
                  </a:lnTo>
                  <a:lnTo>
                    <a:pt x="143" y="241"/>
                  </a:lnTo>
                  <a:lnTo>
                    <a:pt x="108" y="241"/>
                  </a:lnTo>
                  <a:lnTo>
                    <a:pt x="108" y="80"/>
                  </a:lnTo>
                  <a:close/>
                  <a:moveTo>
                    <a:pt x="164" y="154"/>
                  </a:moveTo>
                  <a:lnTo>
                    <a:pt x="164" y="154"/>
                  </a:lnTo>
                  <a:cubicBezTo>
                    <a:pt x="182" y="154"/>
                    <a:pt x="192" y="146"/>
                    <a:pt x="192" y="131"/>
                  </a:cubicBezTo>
                  <a:lnTo>
                    <a:pt x="192" y="130"/>
                  </a:lnTo>
                  <a:cubicBezTo>
                    <a:pt x="192" y="113"/>
                    <a:pt x="181" y="107"/>
                    <a:pt x="164" y="107"/>
                  </a:cubicBezTo>
                  <a:lnTo>
                    <a:pt x="143" y="107"/>
                  </a:lnTo>
                  <a:lnTo>
                    <a:pt x="143" y="154"/>
                  </a:lnTo>
                  <a:lnTo>
                    <a:pt x="164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1" name="Freeform 34"/>
            <p:cNvSpPr>
              <a:spLocks/>
            </p:cNvSpPr>
            <p:nvPr/>
          </p:nvSpPr>
          <p:spPr bwMode="auto">
            <a:xfrm>
              <a:off x="13611225" y="7491413"/>
              <a:ext cx="219075" cy="381000"/>
            </a:xfrm>
            <a:custGeom>
              <a:avLst/>
              <a:gdLst>
                <a:gd name="T0" fmla="*/ 653 w 653"/>
                <a:gd name="T1" fmla="*/ 917 h 1130"/>
                <a:gd name="T2" fmla="*/ 653 w 653"/>
                <a:gd name="T3" fmla="*/ 1130 h 1130"/>
                <a:gd name="T4" fmla="*/ 0 w 653"/>
                <a:gd name="T5" fmla="*/ 1130 h 1130"/>
                <a:gd name="T6" fmla="*/ 0 w 653"/>
                <a:gd name="T7" fmla="*/ 0 h 1130"/>
                <a:gd name="T8" fmla="*/ 222 w 653"/>
                <a:gd name="T9" fmla="*/ 0 h 1130"/>
                <a:gd name="T10" fmla="*/ 222 w 653"/>
                <a:gd name="T11" fmla="*/ 917 h 1130"/>
                <a:gd name="T12" fmla="*/ 653 w 653"/>
                <a:gd name="T13" fmla="*/ 917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3" h="1130">
                  <a:moveTo>
                    <a:pt x="653" y="917"/>
                  </a:moveTo>
                  <a:lnTo>
                    <a:pt x="653" y="1130"/>
                  </a:lnTo>
                  <a:lnTo>
                    <a:pt x="0" y="1130"/>
                  </a:lnTo>
                  <a:lnTo>
                    <a:pt x="0" y="0"/>
                  </a:lnTo>
                  <a:lnTo>
                    <a:pt x="222" y="0"/>
                  </a:lnTo>
                  <a:lnTo>
                    <a:pt x="222" y="917"/>
                  </a:lnTo>
                  <a:lnTo>
                    <a:pt x="653" y="917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2" name="Freeform 35"/>
            <p:cNvSpPr>
              <a:spLocks noEditPoints="1"/>
            </p:cNvSpPr>
            <p:nvPr/>
          </p:nvSpPr>
          <p:spPr bwMode="auto">
            <a:xfrm>
              <a:off x="13843000" y="7593013"/>
              <a:ext cx="287338" cy="287338"/>
            </a:xfrm>
            <a:custGeom>
              <a:avLst/>
              <a:gdLst>
                <a:gd name="T0" fmla="*/ 0 w 854"/>
                <a:gd name="T1" fmla="*/ 426 h 852"/>
                <a:gd name="T2" fmla="*/ 426 w 854"/>
                <a:gd name="T3" fmla="*/ 0 h 852"/>
                <a:gd name="T4" fmla="*/ 854 w 854"/>
                <a:gd name="T5" fmla="*/ 426 h 852"/>
                <a:gd name="T6" fmla="*/ 426 w 854"/>
                <a:gd name="T7" fmla="*/ 852 h 852"/>
                <a:gd name="T8" fmla="*/ 0 w 854"/>
                <a:gd name="T9" fmla="*/ 426 h 852"/>
                <a:gd name="T10" fmla="*/ 645 w 854"/>
                <a:gd name="T11" fmla="*/ 426 h 852"/>
                <a:gd name="T12" fmla="*/ 645 w 854"/>
                <a:gd name="T13" fmla="*/ 426 h 852"/>
                <a:gd name="T14" fmla="*/ 426 w 854"/>
                <a:gd name="T15" fmla="*/ 203 h 852"/>
                <a:gd name="T16" fmla="*/ 208 w 854"/>
                <a:gd name="T17" fmla="*/ 426 h 852"/>
                <a:gd name="T18" fmla="*/ 426 w 854"/>
                <a:gd name="T19" fmla="*/ 648 h 852"/>
                <a:gd name="T20" fmla="*/ 645 w 854"/>
                <a:gd name="T21" fmla="*/ 426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4" h="852">
                  <a:moveTo>
                    <a:pt x="0" y="426"/>
                  </a:moveTo>
                  <a:cubicBezTo>
                    <a:pt x="0" y="185"/>
                    <a:pt x="189" y="0"/>
                    <a:pt x="426" y="0"/>
                  </a:cubicBezTo>
                  <a:cubicBezTo>
                    <a:pt x="663" y="0"/>
                    <a:pt x="854" y="185"/>
                    <a:pt x="854" y="426"/>
                  </a:cubicBezTo>
                  <a:cubicBezTo>
                    <a:pt x="854" y="666"/>
                    <a:pt x="663" y="852"/>
                    <a:pt x="426" y="852"/>
                  </a:cubicBezTo>
                  <a:cubicBezTo>
                    <a:pt x="189" y="852"/>
                    <a:pt x="0" y="666"/>
                    <a:pt x="0" y="426"/>
                  </a:cubicBezTo>
                  <a:close/>
                  <a:moveTo>
                    <a:pt x="645" y="426"/>
                  </a:moveTo>
                  <a:lnTo>
                    <a:pt x="645" y="426"/>
                  </a:lnTo>
                  <a:cubicBezTo>
                    <a:pt x="645" y="295"/>
                    <a:pt x="550" y="203"/>
                    <a:pt x="426" y="203"/>
                  </a:cubicBezTo>
                  <a:cubicBezTo>
                    <a:pt x="303" y="203"/>
                    <a:pt x="208" y="295"/>
                    <a:pt x="208" y="426"/>
                  </a:cubicBezTo>
                  <a:cubicBezTo>
                    <a:pt x="208" y="556"/>
                    <a:pt x="303" y="648"/>
                    <a:pt x="426" y="648"/>
                  </a:cubicBezTo>
                  <a:cubicBezTo>
                    <a:pt x="550" y="648"/>
                    <a:pt x="645" y="556"/>
                    <a:pt x="645" y="42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3" name="Freeform 36"/>
            <p:cNvSpPr>
              <a:spLocks/>
            </p:cNvSpPr>
            <p:nvPr/>
          </p:nvSpPr>
          <p:spPr bwMode="auto">
            <a:xfrm>
              <a:off x="14147800" y="7593013"/>
              <a:ext cx="223838" cy="287338"/>
            </a:xfrm>
            <a:custGeom>
              <a:avLst/>
              <a:gdLst>
                <a:gd name="T0" fmla="*/ 664 w 664"/>
                <a:gd name="T1" fmla="*/ 594 h 852"/>
                <a:gd name="T2" fmla="*/ 339 w 664"/>
                <a:gd name="T3" fmla="*/ 852 h 852"/>
                <a:gd name="T4" fmla="*/ 0 w 664"/>
                <a:gd name="T5" fmla="*/ 660 h 852"/>
                <a:gd name="T6" fmla="*/ 181 w 664"/>
                <a:gd name="T7" fmla="*/ 558 h 852"/>
                <a:gd name="T8" fmla="*/ 339 w 664"/>
                <a:gd name="T9" fmla="*/ 663 h 852"/>
                <a:gd name="T10" fmla="*/ 451 w 664"/>
                <a:gd name="T11" fmla="*/ 594 h 852"/>
                <a:gd name="T12" fmla="*/ 34 w 664"/>
                <a:gd name="T13" fmla="*/ 256 h 852"/>
                <a:gd name="T14" fmla="*/ 341 w 664"/>
                <a:gd name="T15" fmla="*/ 0 h 852"/>
                <a:gd name="T16" fmla="*/ 648 w 664"/>
                <a:gd name="T17" fmla="*/ 171 h 852"/>
                <a:gd name="T18" fmla="*/ 470 w 664"/>
                <a:gd name="T19" fmla="*/ 268 h 852"/>
                <a:gd name="T20" fmla="*/ 341 w 664"/>
                <a:gd name="T21" fmla="*/ 185 h 852"/>
                <a:gd name="T22" fmla="*/ 247 w 664"/>
                <a:gd name="T23" fmla="*/ 251 h 852"/>
                <a:gd name="T24" fmla="*/ 664 w 664"/>
                <a:gd name="T25" fmla="*/ 594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4" h="852">
                  <a:moveTo>
                    <a:pt x="664" y="594"/>
                  </a:moveTo>
                  <a:cubicBezTo>
                    <a:pt x="664" y="768"/>
                    <a:pt x="512" y="852"/>
                    <a:pt x="339" y="852"/>
                  </a:cubicBezTo>
                  <a:cubicBezTo>
                    <a:pt x="178" y="852"/>
                    <a:pt x="59" y="784"/>
                    <a:pt x="0" y="660"/>
                  </a:cubicBezTo>
                  <a:lnTo>
                    <a:pt x="181" y="558"/>
                  </a:lnTo>
                  <a:cubicBezTo>
                    <a:pt x="204" y="624"/>
                    <a:pt x="259" y="663"/>
                    <a:pt x="339" y="663"/>
                  </a:cubicBezTo>
                  <a:cubicBezTo>
                    <a:pt x="406" y="663"/>
                    <a:pt x="451" y="640"/>
                    <a:pt x="451" y="594"/>
                  </a:cubicBezTo>
                  <a:cubicBezTo>
                    <a:pt x="451" y="476"/>
                    <a:pt x="34" y="540"/>
                    <a:pt x="34" y="256"/>
                  </a:cubicBezTo>
                  <a:cubicBezTo>
                    <a:pt x="34" y="92"/>
                    <a:pt x="175" y="0"/>
                    <a:pt x="341" y="0"/>
                  </a:cubicBezTo>
                  <a:cubicBezTo>
                    <a:pt x="472" y="0"/>
                    <a:pt x="585" y="59"/>
                    <a:pt x="648" y="171"/>
                  </a:cubicBezTo>
                  <a:lnTo>
                    <a:pt x="470" y="268"/>
                  </a:lnTo>
                  <a:cubicBezTo>
                    <a:pt x="446" y="216"/>
                    <a:pt x="401" y="185"/>
                    <a:pt x="341" y="185"/>
                  </a:cubicBezTo>
                  <a:cubicBezTo>
                    <a:pt x="289" y="185"/>
                    <a:pt x="247" y="208"/>
                    <a:pt x="247" y="251"/>
                  </a:cubicBezTo>
                  <a:cubicBezTo>
                    <a:pt x="247" y="371"/>
                    <a:pt x="664" y="297"/>
                    <a:pt x="664" y="59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4" name="Freeform 37"/>
            <p:cNvSpPr>
              <a:spLocks/>
            </p:cNvSpPr>
            <p:nvPr/>
          </p:nvSpPr>
          <p:spPr bwMode="auto">
            <a:xfrm>
              <a:off x="14543088" y="7491413"/>
              <a:ext cx="373063" cy="381000"/>
            </a:xfrm>
            <a:custGeom>
              <a:avLst/>
              <a:gdLst>
                <a:gd name="T0" fmla="*/ 1106 w 1106"/>
                <a:gd name="T1" fmla="*/ 1130 h 1130"/>
                <a:gd name="T2" fmla="*/ 885 w 1106"/>
                <a:gd name="T3" fmla="*/ 1130 h 1130"/>
                <a:gd name="T4" fmla="*/ 885 w 1106"/>
                <a:gd name="T5" fmla="*/ 397 h 1130"/>
                <a:gd name="T6" fmla="*/ 567 w 1106"/>
                <a:gd name="T7" fmla="*/ 922 h 1130"/>
                <a:gd name="T8" fmla="*/ 541 w 1106"/>
                <a:gd name="T9" fmla="*/ 922 h 1130"/>
                <a:gd name="T10" fmla="*/ 223 w 1106"/>
                <a:gd name="T11" fmla="*/ 399 h 1130"/>
                <a:gd name="T12" fmla="*/ 223 w 1106"/>
                <a:gd name="T13" fmla="*/ 1130 h 1130"/>
                <a:gd name="T14" fmla="*/ 0 w 1106"/>
                <a:gd name="T15" fmla="*/ 1130 h 1130"/>
                <a:gd name="T16" fmla="*/ 0 w 1106"/>
                <a:gd name="T17" fmla="*/ 0 h 1130"/>
                <a:gd name="T18" fmla="*/ 230 w 1106"/>
                <a:gd name="T19" fmla="*/ 0 h 1130"/>
                <a:gd name="T20" fmla="*/ 554 w 1106"/>
                <a:gd name="T21" fmla="*/ 535 h 1130"/>
                <a:gd name="T22" fmla="*/ 877 w 1106"/>
                <a:gd name="T23" fmla="*/ 0 h 1130"/>
                <a:gd name="T24" fmla="*/ 1106 w 1106"/>
                <a:gd name="T25" fmla="*/ 0 h 1130"/>
                <a:gd name="T26" fmla="*/ 1106 w 1106"/>
                <a:gd name="T27" fmla="*/ 1130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6" h="1130">
                  <a:moveTo>
                    <a:pt x="1106" y="1130"/>
                  </a:moveTo>
                  <a:lnTo>
                    <a:pt x="885" y="1130"/>
                  </a:lnTo>
                  <a:lnTo>
                    <a:pt x="885" y="397"/>
                  </a:lnTo>
                  <a:lnTo>
                    <a:pt x="567" y="922"/>
                  </a:lnTo>
                  <a:lnTo>
                    <a:pt x="541" y="922"/>
                  </a:lnTo>
                  <a:lnTo>
                    <a:pt x="223" y="399"/>
                  </a:lnTo>
                  <a:lnTo>
                    <a:pt x="223" y="1130"/>
                  </a:lnTo>
                  <a:lnTo>
                    <a:pt x="0" y="1130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554" y="535"/>
                  </a:lnTo>
                  <a:lnTo>
                    <a:pt x="877" y="0"/>
                  </a:lnTo>
                  <a:lnTo>
                    <a:pt x="1106" y="0"/>
                  </a:lnTo>
                  <a:lnTo>
                    <a:pt x="1106" y="113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5" name="Freeform 38"/>
            <p:cNvSpPr>
              <a:spLocks noEditPoints="1"/>
            </p:cNvSpPr>
            <p:nvPr/>
          </p:nvSpPr>
          <p:spPr bwMode="auto">
            <a:xfrm>
              <a:off x="14960600" y="7593013"/>
              <a:ext cx="280988" cy="287338"/>
            </a:xfrm>
            <a:custGeom>
              <a:avLst/>
              <a:gdLst>
                <a:gd name="T0" fmla="*/ 445 w 834"/>
                <a:gd name="T1" fmla="*/ 663 h 852"/>
                <a:gd name="T2" fmla="*/ 626 w 834"/>
                <a:gd name="T3" fmla="*/ 582 h 852"/>
                <a:gd name="T4" fmla="*/ 794 w 834"/>
                <a:gd name="T5" fmla="*/ 679 h 852"/>
                <a:gd name="T6" fmla="*/ 442 w 834"/>
                <a:gd name="T7" fmla="*/ 852 h 852"/>
                <a:gd name="T8" fmla="*/ 0 w 834"/>
                <a:gd name="T9" fmla="*/ 426 h 852"/>
                <a:gd name="T10" fmla="*/ 426 w 834"/>
                <a:gd name="T11" fmla="*/ 0 h 852"/>
                <a:gd name="T12" fmla="*/ 834 w 834"/>
                <a:gd name="T13" fmla="*/ 426 h 852"/>
                <a:gd name="T14" fmla="*/ 826 w 834"/>
                <a:gd name="T15" fmla="*/ 511 h 852"/>
                <a:gd name="T16" fmla="*/ 218 w 834"/>
                <a:gd name="T17" fmla="*/ 511 h 852"/>
                <a:gd name="T18" fmla="*/ 445 w 834"/>
                <a:gd name="T19" fmla="*/ 663 h 852"/>
                <a:gd name="T20" fmla="*/ 626 w 834"/>
                <a:gd name="T21" fmla="*/ 350 h 852"/>
                <a:gd name="T22" fmla="*/ 626 w 834"/>
                <a:gd name="T23" fmla="*/ 350 h 852"/>
                <a:gd name="T24" fmla="*/ 426 w 834"/>
                <a:gd name="T25" fmla="*/ 187 h 852"/>
                <a:gd name="T26" fmla="*/ 214 w 834"/>
                <a:gd name="T27" fmla="*/ 350 h 852"/>
                <a:gd name="T28" fmla="*/ 626 w 834"/>
                <a:gd name="T29" fmla="*/ 35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4" h="852">
                  <a:moveTo>
                    <a:pt x="445" y="663"/>
                  </a:moveTo>
                  <a:cubicBezTo>
                    <a:pt x="526" y="663"/>
                    <a:pt x="590" y="629"/>
                    <a:pt x="626" y="582"/>
                  </a:cubicBezTo>
                  <a:lnTo>
                    <a:pt x="794" y="679"/>
                  </a:lnTo>
                  <a:cubicBezTo>
                    <a:pt x="718" y="789"/>
                    <a:pt x="597" y="852"/>
                    <a:pt x="442" y="852"/>
                  </a:cubicBezTo>
                  <a:cubicBezTo>
                    <a:pt x="171" y="852"/>
                    <a:pt x="0" y="666"/>
                    <a:pt x="0" y="426"/>
                  </a:cubicBezTo>
                  <a:cubicBezTo>
                    <a:pt x="0" y="185"/>
                    <a:pt x="172" y="0"/>
                    <a:pt x="426" y="0"/>
                  </a:cubicBezTo>
                  <a:cubicBezTo>
                    <a:pt x="665" y="0"/>
                    <a:pt x="834" y="188"/>
                    <a:pt x="834" y="426"/>
                  </a:cubicBezTo>
                  <a:cubicBezTo>
                    <a:pt x="834" y="456"/>
                    <a:pt x="831" y="484"/>
                    <a:pt x="826" y="511"/>
                  </a:cubicBezTo>
                  <a:lnTo>
                    <a:pt x="218" y="511"/>
                  </a:lnTo>
                  <a:cubicBezTo>
                    <a:pt x="247" y="618"/>
                    <a:pt x="335" y="663"/>
                    <a:pt x="445" y="663"/>
                  </a:cubicBezTo>
                  <a:close/>
                  <a:moveTo>
                    <a:pt x="626" y="350"/>
                  </a:moveTo>
                  <a:lnTo>
                    <a:pt x="626" y="350"/>
                  </a:lnTo>
                  <a:cubicBezTo>
                    <a:pt x="600" y="234"/>
                    <a:pt x="513" y="187"/>
                    <a:pt x="426" y="187"/>
                  </a:cubicBezTo>
                  <a:cubicBezTo>
                    <a:pt x="314" y="187"/>
                    <a:pt x="239" y="247"/>
                    <a:pt x="214" y="350"/>
                  </a:cubicBezTo>
                  <a:lnTo>
                    <a:pt x="626" y="35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6" name="Freeform 39"/>
            <p:cNvSpPr>
              <a:spLocks noEditPoints="1"/>
            </p:cNvSpPr>
            <p:nvPr/>
          </p:nvSpPr>
          <p:spPr bwMode="auto">
            <a:xfrm>
              <a:off x="15241588" y="7480301"/>
              <a:ext cx="127000" cy="512763"/>
            </a:xfrm>
            <a:custGeom>
              <a:avLst/>
              <a:gdLst>
                <a:gd name="T0" fmla="*/ 143 w 376"/>
                <a:gd name="T1" fmla="*/ 353 h 1520"/>
                <a:gd name="T2" fmla="*/ 352 w 376"/>
                <a:gd name="T3" fmla="*/ 353 h 1520"/>
                <a:gd name="T4" fmla="*/ 352 w 376"/>
                <a:gd name="T5" fmla="*/ 1176 h 1520"/>
                <a:gd name="T6" fmla="*/ 0 w 376"/>
                <a:gd name="T7" fmla="*/ 1506 h 1520"/>
                <a:gd name="T8" fmla="*/ 0 w 376"/>
                <a:gd name="T9" fmla="*/ 1306 h 1520"/>
                <a:gd name="T10" fmla="*/ 143 w 376"/>
                <a:gd name="T11" fmla="*/ 1176 h 1520"/>
                <a:gd name="T12" fmla="*/ 143 w 376"/>
                <a:gd name="T13" fmla="*/ 353 h 1520"/>
                <a:gd name="T14" fmla="*/ 119 w 376"/>
                <a:gd name="T15" fmla="*/ 129 h 1520"/>
                <a:gd name="T16" fmla="*/ 119 w 376"/>
                <a:gd name="T17" fmla="*/ 129 h 1520"/>
                <a:gd name="T18" fmla="*/ 248 w 376"/>
                <a:gd name="T19" fmla="*/ 0 h 1520"/>
                <a:gd name="T20" fmla="*/ 376 w 376"/>
                <a:gd name="T21" fmla="*/ 129 h 1520"/>
                <a:gd name="T22" fmla="*/ 248 w 376"/>
                <a:gd name="T23" fmla="*/ 256 h 1520"/>
                <a:gd name="T24" fmla="*/ 119 w 376"/>
                <a:gd name="T25" fmla="*/ 129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6" h="1520">
                  <a:moveTo>
                    <a:pt x="143" y="353"/>
                  </a:moveTo>
                  <a:lnTo>
                    <a:pt x="352" y="353"/>
                  </a:lnTo>
                  <a:lnTo>
                    <a:pt x="352" y="1176"/>
                  </a:lnTo>
                  <a:cubicBezTo>
                    <a:pt x="352" y="1414"/>
                    <a:pt x="239" y="1520"/>
                    <a:pt x="0" y="1506"/>
                  </a:cubicBezTo>
                  <a:lnTo>
                    <a:pt x="0" y="1306"/>
                  </a:lnTo>
                  <a:cubicBezTo>
                    <a:pt x="98" y="1312"/>
                    <a:pt x="143" y="1275"/>
                    <a:pt x="143" y="1176"/>
                  </a:cubicBezTo>
                  <a:lnTo>
                    <a:pt x="143" y="353"/>
                  </a:lnTo>
                  <a:close/>
                  <a:moveTo>
                    <a:pt x="119" y="129"/>
                  </a:moveTo>
                  <a:lnTo>
                    <a:pt x="119" y="129"/>
                  </a:lnTo>
                  <a:cubicBezTo>
                    <a:pt x="119" y="59"/>
                    <a:pt x="177" y="0"/>
                    <a:pt x="248" y="0"/>
                  </a:cubicBezTo>
                  <a:cubicBezTo>
                    <a:pt x="318" y="0"/>
                    <a:pt x="376" y="59"/>
                    <a:pt x="376" y="129"/>
                  </a:cubicBezTo>
                  <a:cubicBezTo>
                    <a:pt x="376" y="198"/>
                    <a:pt x="318" y="256"/>
                    <a:pt x="248" y="256"/>
                  </a:cubicBezTo>
                  <a:cubicBezTo>
                    <a:pt x="177" y="256"/>
                    <a:pt x="119" y="198"/>
                    <a:pt x="119" y="12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7" name="Freeform 40"/>
            <p:cNvSpPr>
              <a:spLocks noEditPoints="1"/>
            </p:cNvSpPr>
            <p:nvPr/>
          </p:nvSpPr>
          <p:spPr bwMode="auto">
            <a:xfrm>
              <a:off x="15401925" y="7593013"/>
              <a:ext cx="288925" cy="287338"/>
            </a:xfrm>
            <a:custGeom>
              <a:avLst/>
              <a:gdLst>
                <a:gd name="T0" fmla="*/ 0 w 854"/>
                <a:gd name="T1" fmla="*/ 426 h 852"/>
                <a:gd name="T2" fmla="*/ 427 w 854"/>
                <a:gd name="T3" fmla="*/ 0 h 852"/>
                <a:gd name="T4" fmla="*/ 854 w 854"/>
                <a:gd name="T5" fmla="*/ 426 h 852"/>
                <a:gd name="T6" fmla="*/ 427 w 854"/>
                <a:gd name="T7" fmla="*/ 852 h 852"/>
                <a:gd name="T8" fmla="*/ 0 w 854"/>
                <a:gd name="T9" fmla="*/ 426 h 852"/>
                <a:gd name="T10" fmla="*/ 646 w 854"/>
                <a:gd name="T11" fmla="*/ 426 h 852"/>
                <a:gd name="T12" fmla="*/ 646 w 854"/>
                <a:gd name="T13" fmla="*/ 426 h 852"/>
                <a:gd name="T14" fmla="*/ 427 w 854"/>
                <a:gd name="T15" fmla="*/ 203 h 852"/>
                <a:gd name="T16" fmla="*/ 209 w 854"/>
                <a:gd name="T17" fmla="*/ 426 h 852"/>
                <a:gd name="T18" fmla="*/ 427 w 854"/>
                <a:gd name="T19" fmla="*/ 648 h 852"/>
                <a:gd name="T20" fmla="*/ 646 w 854"/>
                <a:gd name="T21" fmla="*/ 426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4" h="852">
                  <a:moveTo>
                    <a:pt x="0" y="426"/>
                  </a:moveTo>
                  <a:cubicBezTo>
                    <a:pt x="0" y="185"/>
                    <a:pt x="189" y="0"/>
                    <a:pt x="427" y="0"/>
                  </a:cubicBezTo>
                  <a:cubicBezTo>
                    <a:pt x="664" y="0"/>
                    <a:pt x="854" y="185"/>
                    <a:pt x="854" y="426"/>
                  </a:cubicBezTo>
                  <a:cubicBezTo>
                    <a:pt x="854" y="666"/>
                    <a:pt x="664" y="852"/>
                    <a:pt x="427" y="852"/>
                  </a:cubicBezTo>
                  <a:cubicBezTo>
                    <a:pt x="189" y="852"/>
                    <a:pt x="0" y="666"/>
                    <a:pt x="0" y="426"/>
                  </a:cubicBezTo>
                  <a:close/>
                  <a:moveTo>
                    <a:pt x="646" y="426"/>
                  </a:moveTo>
                  <a:lnTo>
                    <a:pt x="646" y="426"/>
                  </a:lnTo>
                  <a:cubicBezTo>
                    <a:pt x="646" y="295"/>
                    <a:pt x="551" y="203"/>
                    <a:pt x="427" y="203"/>
                  </a:cubicBezTo>
                  <a:cubicBezTo>
                    <a:pt x="304" y="203"/>
                    <a:pt x="209" y="295"/>
                    <a:pt x="209" y="426"/>
                  </a:cubicBezTo>
                  <a:cubicBezTo>
                    <a:pt x="209" y="556"/>
                    <a:pt x="304" y="648"/>
                    <a:pt x="427" y="648"/>
                  </a:cubicBezTo>
                  <a:cubicBezTo>
                    <a:pt x="551" y="648"/>
                    <a:pt x="646" y="556"/>
                    <a:pt x="646" y="42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8" name="Freeform 41"/>
            <p:cNvSpPr>
              <a:spLocks/>
            </p:cNvSpPr>
            <p:nvPr/>
          </p:nvSpPr>
          <p:spPr bwMode="auto">
            <a:xfrm>
              <a:off x="15732125" y="7594601"/>
              <a:ext cx="152400" cy="277813"/>
            </a:xfrm>
            <a:custGeom>
              <a:avLst/>
              <a:gdLst>
                <a:gd name="T0" fmla="*/ 453 w 453"/>
                <a:gd name="T1" fmla="*/ 0 h 823"/>
                <a:gd name="T2" fmla="*/ 453 w 453"/>
                <a:gd name="T3" fmla="*/ 232 h 823"/>
                <a:gd name="T4" fmla="*/ 208 w 453"/>
                <a:gd name="T5" fmla="*/ 437 h 823"/>
                <a:gd name="T6" fmla="*/ 208 w 453"/>
                <a:gd name="T7" fmla="*/ 823 h 823"/>
                <a:gd name="T8" fmla="*/ 0 w 453"/>
                <a:gd name="T9" fmla="*/ 823 h 823"/>
                <a:gd name="T10" fmla="*/ 0 w 453"/>
                <a:gd name="T11" fmla="*/ 16 h 823"/>
                <a:gd name="T12" fmla="*/ 208 w 453"/>
                <a:gd name="T13" fmla="*/ 16 h 823"/>
                <a:gd name="T14" fmla="*/ 208 w 453"/>
                <a:gd name="T15" fmla="*/ 155 h 823"/>
                <a:gd name="T16" fmla="*/ 453 w 453"/>
                <a:gd name="T17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823">
                  <a:moveTo>
                    <a:pt x="453" y="0"/>
                  </a:moveTo>
                  <a:lnTo>
                    <a:pt x="453" y="232"/>
                  </a:lnTo>
                  <a:cubicBezTo>
                    <a:pt x="345" y="220"/>
                    <a:pt x="208" y="268"/>
                    <a:pt x="208" y="437"/>
                  </a:cubicBezTo>
                  <a:lnTo>
                    <a:pt x="208" y="823"/>
                  </a:lnTo>
                  <a:lnTo>
                    <a:pt x="0" y="823"/>
                  </a:lnTo>
                  <a:lnTo>
                    <a:pt x="0" y="16"/>
                  </a:lnTo>
                  <a:lnTo>
                    <a:pt x="208" y="16"/>
                  </a:lnTo>
                  <a:lnTo>
                    <a:pt x="208" y="155"/>
                  </a:lnTo>
                  <a:cubicBezTo>
                    <a:pt x="250" y="45"/>
                    <a:pt x="352" y="0"/>
                    <a:pt x="45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9" name="Freeform 42"/>
            <p:cNvSpPr>
              <a:spLocks noEditPoints="1"/>
            </p:cNvSpPr>
            <p:nvPr/>
          </p:nvSpPr>
          <p:spPr bwMode="auto">
            <a:xfrm>
              <a:off x="15894050" y="7593013"/>
              <a:ext cx="280988" cy="287338"/>
            </a:xfrm>
            <a:custGeom>
              <a:avLst/>
              <a:gdLst>
                <a:gd name="T0" fmla="*/ 446 w 835"/>
                <a:gd name="T1" fmla="*/ 663 h 852"/>
                <a:gd name="T2" fmla="*/ 626 w 835"/>
                <a:gd name="T3" fmla="*/ 582 h 852"/>
                <a:gd name="T4" fmla="*/ 794 w 835"/>
                <a:gd name="T5" fmla="*/ 679 h 852"/>
                <a:gd name="T6" fmla="*/ 442 w 835"/>
                <a:gd name="T7" fmla="*/ 852 h 852"/>
                <a:gd name="T8" fmla="*/ 0 w 835"/>
                <a:gd name="T9" fmla="*/ 426 h 852"/>
                <a:gd name="T10" fmla="*/ 426 w 835"/>
                <a:gd name="T11" fmla="*/ 0 h 852"/>
                <a:gd name="T12" fmla="*/ 835 w 835"/>
                <a:gd name="T13" fmla="*/ 426 h 852"/>
                <a:gd name="T14" fmla="*/ 827 w 835"/>
                <a:gd name="T15" fmla="*/ 511 h 852"/>
                <a:gd name="T16" fmla="*/ 218 w 835"/>
                <a:gd name="T17" fmla="*/ 511 h 852"/>
                <a:gd name="T18" fmla="*/ 446 w 835"/>
                <a:gd name="T19" fmla="*/ 663 h 852"/>
                <a:gd name="T20" fmla="*/ 626 w 835"/>
                <a:gd name="T21" fmla="*/ 350 h 852"/>
                <a:gd name="T22" fmla="*/ 626 w 835"/>
                <a:gd name="T23" fmla="*/ 350 h 852"/>
                <a:gd name="T24" fmla="*/ 426 w 835"/>
                <a:gd name="T25" fmla="*/ 187 h 852"/>
                <a:gd name="T26" fmla="*/ 215 w 835"/>
                <a:gd name="T27" fmla="*/ 350 h 852"/>
                <a:gd name="T28" fmla="*/ 626 w 835"/>
                <a:gd name="T29" fmla="*/ 35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5" h="852">
                  <a:moveTo>
                    <a:pt x="446" y="663"/>
                  </a:moveTo>
                  <a:cubicBezTo>
                    <a:pt x="526" y="663"/>
                    <a:pt x="591" y="629"/>
                    <a:pt x="626" y="582"/>
                  </a:cubicBezTo>
                  <a:lnTo>
                    <a:pt x="794" y="679"/>
                  </a:lnTo>
                  <a:cubicBezTo>
                    <a:pt x="718" y="789"/>
                    <a:pt x="597" y="852"/>
                    <a:pt x="442" y="852"/>
                  </a:cubicBezTo>
                  <a:cubicBezTo>
                    <a:pt x="171" y="852"/>
                    <a:pt x="0" y="666"/>
                    <a:pt x="0" y="426"/>
                  </a:cubicBezTo>
                  <a:cubicBezTo>
                    <a:pt x="0" y="185"/>
                    <a:pt x="173" y="0"/>
                    <a:pt x="426" y="0"/>
                  </a:cubicBezTo>
                  <a:cubicBezTo>
                    <a:pt x="665" y="0"/>
                    <a:pt x="835" y="188"/>
                    <a:pt x="835" y="426"/>
                  </a:cubicBezTo>
                  <a:cubicBezTo>
                    <a:pt x="835" y="456"/>
                    <a:pt x="831" y="484"/>
                    <a:pt x="827" y="511"/>
                  </a:cubicBezTo>
                  <a:lnTo>
                    <a:pt x="218" y="511"/>
                  </a:lnTo>
                  <a:cubicBezTo>
                    <a:pt x="247" y="618"/>
                    <a:pt x="336" y="663"/>
                    <a:pt x="446" y="663"/>
                  </a:cubicBezTo>
                  <a:close/>
                  <a:moveTo>
                    <a:pt x="626" y="350"/>
                  </a:moveTo>
                  <a:lnTo>
                    <a:pt x="626" y="350"/>
                  </a:lnTo>
                  <a:cubicBezTo>
                    <a:pt x="601" y="234"/>
                    <a:pt x="513" y="187"/>
                    <a:pt x="426" y="187"/>
                  </a:cubicBezTo>
                  <a:cubicBezTo>
                    <a:pt x="315" y="187"/>
                    <a:pt x="239" y="247"/>
                    <a:pt x="215" y="350"/>
                  </a:cubicBezTo>
                  <a:lnTo>
                    <a:pt x="626" y="35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0" name="Freeform 43"/>
            <p:cNvSpPr>
              <a:spLocks/>
            </p:cNvSpPr>
            <p:nvPr/>
          </p:nvSpPr>
          <p:spPr bwMode="auto">
            <a:xfrm>
              <a:off x="16186150" y="7593013"/>
              <a:ext cx="223838" cy="287338"/>
            </a:xfrm>
            <a:custGeom>
              <a:avLst/>
              <a:gdLst>
                <a:gd name="T0" fmla="*/ 664 w 664"/>
                <a:gd name="T1" fmla="*/ 594 h 852"/>
                <a:gd name="T2" fmla="*/ 339 w 664"/>
                <a:gd name="T3" fmla="*/ 852 h 852"/>
                <a:gd name="T4" fmla="*/ 0 w 664"/>
                <a:gd name="T5" fmla="*/ 660 h 852"/>
                <a:gd name="T6" fmla="*/ 181 w 664"/>
                <a:gd name="T7" fmla="*/ 558 h 852"/>
                <a:gd name="T8" fmla="*/ 339 w 664"/>
                <a:gd name="T9" fmla="*/ 663 h 852"/>
                <a:gd name="T10" fmla="*/ 451 w 664"/>
                <a:gd name="T11" fmla="*/ 594 h 852"/>
                <a:gd name="T12" fmla="*/ 34 w 664"/>
                <a:gd name="T13" fmla="*/ 256 h 852"/>
                <a:gd name="T14" fmla="*/ 341 w 664"/>
                <a:gd name="T15" fmla="*/ 0 h 852"/>
                <a:gd name="T16" fmla="*/ 647 w 664"/>
                <a:gd name="T17" fmla="*/ 171 h 852"/>
                <a:gd name="T18" fmla="*/ 470 w 664"/>
                <a:gd name="T19" fmla="*/ 268 h 852"/>
                <a:gd name="T20" fmla="*/ 341 w 664"/>
                <a:gd name="T21" fmla="*/ 185 h 852"/>
                <a:gd name="T22" fmla="*/ 247 w 664"/>
                <a:gd name="T23" fmla="*/ 251 h 852"/>
                <a:gd name="T24" fmla="*/ 664 w 664"/>
                <a:gd name="T25" fmla="*/ 594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4" h="852">
                  <a:moveTo>
                    <a:pt x="664" y="594"/>
                  </a:moveTo>
                  <a:cubicBezTo>
                    <a:pt x="664" y="768"/>
                    <a:pt x="512" y="852"/>
                    <a:pt x="339" y="852"/>
                  </a:cubicBezTo>
                  <a:cubicBezTo>
                    <a:pt x="178" y="852"/>
                    <a:pt x="58" y="784"/>
                    <a:pt x="0" y="660"/>
                  </a:cubicBezTo>
                  <a:lnTo>
                    <a:pt x="181" y="558"/>
                  </a:lnTo>
                  <a:cubicBezTo>
                    <a:pt x="204" y="624"/>
                    <a:pt x="258" y="663"/>
                    <a:pt x="339" y="663"/>
                  </a:cubicBezTo>
                  <a:cubicBezTo>
                    <a:pt x="405" y="663"/>
                    <a:pt x="451" y="640"/>
                    <a:pt x="451" y="594"/>
                  </a:cubicBezTo>
                  <a:cubicBezTo>
                    <a:pt x="451" y="476"/>
                    <a:pt x="34" y="540"/>
                    <a:pt x="34" y="256"/>
                  </a:cubicBezTo>
                  <a:cubicBezTo>
                    <a:pt x="34" y="92"/>
                    <a:pt x="174" y="0"/>
                    <a:pt x="341" y="0"/>
                  </a:cubicBezTo>
                  <a:cubicBezTo>
                    <a:pt x="472" y="0"/>
                    <a:pt x="584" y="59"/>
                    <a:pt x="647" y="171"/>
                  </a:cubicBezTo>
                  <a:lnTo>
                    <a:pt x="470" y="268"/>
                  </a:lnTo>
                  <a:cubicBezTo>
                    <a:pt x="446" y="216"/>
                    <a:pt x="400" y="185"/>
                    <a:pt x="341" y="185"/>
                  </a:cubicBezTo>
                  <a:cubicBezTo>
                    <a:pt x="289" y="185"/>
                    <a:pt x="247" y="208"/>
                    <a:pt x="247" y="251"/>
                  </a:cubicBezTo>
                  <a:cubicBezTo>
                    <a:pt x="247" y="371"/>
                    <a:pt x="664" y="297"/>
                    <a:pt x="664" y="59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1" name="Freeform 44"/>
            <p:cNvSpPr>
              <a:spLocks/>
            </p:cNvSpPr>
            <p:nvPr/>
          </p:nvSpPr>
          <p:spPr bwMode="auto">
            <a:xfrm>
              <a:off x="13611225" y="7977188"/>
              <a:ext cx="219075" cy="381000"/>
            </a:xfrm>
            <a:custGeom>
              <a:avLst/>
              <a:gdLst>
                <a:gd name="T0" fmla="*/ 653 w 653"/>
                <a:gd name="T1" fmla="*/ 917 h 1130"/>
                <a:gd name="T2" fmla="*/ 653 w 653"/>
                <a:gd name="T3" fmla="*/ 1130 h 1130"/>
                <a:gd name="T4" fmla="*/ 0 w 653"/>
                <a:gd name="T5" fmla="*/ 1130 h 1130"/>
                <a:gd name="T6" fmla="*/ 0 w 653"/>
                <a:gd name="T7" fmla="*/ 0 h 1130"/>
                <a:gd name="T8" fmla="*/ 222 w 653"/>
                <a:gd name="T9" fmla="*/ 0 h 1130"/>
                <a:gd name="T10" fmla="*/ 222 w 653"/>
                <a:gd name="T11" fmla="*/ 917 h 1130"/>
                <a:gd name="T12" fmla="*/ 653 w 653"/>
                <a:gd name="T13" fmla="*/ 917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3" h="1130">
                  <a:moveTo>
                    <a:pt x="653" y="917"/>
                  </a:moveTo>
                  <a:lnTo>
                    <a:pt x="653" y="1130"/>
                  </a:lnTo>
                  <a:lnTo>
                    <a:pt x="0" y="1130"/>
                  </a:lnTo>
                  <a:lnTo>
                    <a:pt x="0" y="0"/>
                  </a:lnTo>
                  <a:lnTo>
                    <a:pt x="222" y="0"/>
                  </a:lnTo>
                  <a:lnTo>
                    <a:pt x="222" y="917"/>
                  </a:lnTo>
                  <a:lnTo>
                    <a:pt x="653" y="917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2" name="Freeform 45"/>
            <p:cNvSpPr>
              <a:spLocks/>
            </p:cNvSpPr>
            <p:nvPr/>
          </p:nvSpPr>
          <p:spPr bwMode="auto">
            <a:xfrm>
              <a:off x="13855700" y="8086726"/>
              <a:ext cx="254000" cy="279400"/>
            </a:xfrm>
            <a:custGeom>
              <a:avLst/>
              <a:gdLst>
                <a:gd name="T0" fmla="*/ 754 w 754"/>
                <a:gd name="T1" fmla="*/ 0 h 829"/>
                <a:gd name="T2" fmla="*/ 754 w 754"/>
                <a:gd name="T3" fmla="*/ 807 h 829"/>
                <a:gd name="T4" fmla="*/ 546 w 754"/>
                <a:gd name="T5" fmla="*/ 807 h 829"/>
                <a:gd name="T6" fmla="*/ 546 w 754"/>
                <a:gd name="T7" fmla="*/ 716 h 829"/>
                <a:gd name="T8" fmla="*/ 305 w 754"/>
                <a:gd name="T9" fmla="*/ 829 h 829"/>
                <a:gd name="T10" fmla="*/ 0 w 754"/>
                <a:gd name="T11" fmla="*/ 495 h 829"/>
                <a:gd name="T12" fmla="*/ 0 w 754"/>
                <a:gd name="T13" fmla="*/ 0 h 829"/>
                <a:gd name="T14" fmla="*/ 208 w 754"/>
                <a:gd name="T15" fmla="*/ 0 h 829"/>
                <a:gd name="T16" fmla="*/ 208 w 754"/>
                <a:gd name="T17" fmla="*/ 469 h 829"/>
                <a:gd name="T18" fmla="*/ 368 w 754"/>
                <a:gd name="T19" fmla="*/ 636 h 829"/>
                <a:gd name="T20" fmla="*/ 546 w 754"/>
                <a:gd name="T21" fmla="*/ 436 h 829"/>
                <a:gd name="T22" fmla="*/ 546 w 754"/>
                <a:gd name="T23" fmla="*/ 0 h 829"/>
                <a:gd name="T24" fmla="*/ 754 w 754"/>
                <a:gd name="T25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4" h="829">
                  <a:moveTo>
                    <a:pt x="754" y="0"/>
                  </a:moveTo>
                  <a:lnTo>
                    <a:pt x="754" y="807"/>
                  </a:lnTo>
                  <a:lnTo>
                    <a:pt x="546" y="807"/>
                  </a:lnTo>
                  <a:lnTo>
                    <a:pt x="546" y="716"/>
                  </a:lnTo>
                  <a:cubicBezTo>
                    <a:pt x="497" y="789"/>
                    <a:pt x="413" y="829"/>
                    <a:pt x="305" y="829"/>
                  </a:cubicBezTo>
                  <a:cubicBezTo>
                    <a:pt x="134" y="829"/>
                    <a:pt x="0" y="710"/>
                    <a:pt x="0" y="495"/>
                  </a:cubicBezTo>
                  <a:lnTo>
                    <a:pt x="0" y="0"/>
                  </a:lnTo>
                  <a:lnTo>
                    <a:pt x="208" y="0"/>
                  </a:lnTo>
                  <a:lnTo>
                    <a:pt x="208" y="469"/>
                  </a:lnTo>
                  <a:cubicBezTo>
                    <a:pt x="208" y="579"/>
                    <a:pt x="274" y="636"/>
                    <a:pt x="368" y="636"/>
                  </a:cubicBezTo>
                  <a:cubicBezTo>
                    <a:pt x="470" y="636"/>
                    <a:pt x="546" y="576"/>
                    <a:pt x="546" y="436"/>
                  </a:cubicBezTo>
                  <a:lnTo>
                    <a:pt x="546" y="0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3" name="Freeform 46"/>
            <p:cNvSpPr>
              <a:spLocks noEditPoints="1"/>
            </p:cNvSpPr>
            <p:nvPr/>
          </p:nvSpPr>
          <p:spPr bwMode="auto">
            <a:xfrm>
              <a:off x="14150975" y="8078788"/>
              <a:ext cx="292100" cy="395288"/>
            </a:xfrm>
            <a:custGeom>
              <a:avLst/>
              <a:gdLst>
                <a:gd name="T0" fmla="*/ 864 w 864"/>
                <a:gd name="T1" fmla="*/ 23 h 1175"/>
                <a:gd name="T2" fmla="*/ 864 w 864"/>
                <a:gd name="T3" fmla="*/ 791 h 1175"/>
                <a:gd name="T4" fmla="*/ 442 w 864"/>
                <a:gd name="T5" fmla="*/ 1175 h 1175"/>
                <a:gd name="T6" fmla="*/ 60 w 864"/>
                <a:gd name="T7" fmla="*/ 978 h 1175"/>
                <a:gd name="T8" fmla="*/ 237 w 864"/>
                <a:gd name="T9" fmla="*/ 877 h 1175"/>
                <a:gd name="T10" fmla="*/ 449 w 864"/>
                <a:gd name="T11" fmla="*/ 990 h 1175"/>
                <a:gd name="T12" fmla="*/ 660 w 864"/>
                <a:gd name="T13" fmla="*/ 791 h 1175"/>
                <a:gd name="T14" fmla="*/ 660 w 864"/>
                <a:gd name="T15" fmla="*/ 704 h 1175"/>
                <a:gd name="T16" fmla="*/ 402 w 864"/>
                <a:gd name="T17" fmla="*/ 827 h 1175"/>
                <a:gd name="T18" fmla="*/ 0 w 864"/>
                <a:gd name="T19" fmla="*/ 413 h 1175"/>
                <a:gd name="T20" fmla="*/ 402 w 864"/>
                <a:gd name="T21" fmla="*/ 0 h 1175"/>
                <a:gd name="T22" fmla="*/ 660 w 864"/>
                <a:gd name="T23" fmla="*/ 123 h 1175"/>
                <a:gd name="T24" fmla="*/ 660 w 864"/>
                <a:gd name="T25" fmla="*/ 23 h 1175"/>
                <a:gd name="T26" fmla="*/ 864 w 864"/>
                <a:gd name="T27" fmla="*/ 23 h 1175"/>
                <a:gd name="T28" fmla="*/ 660 w 864"/>
                <a:gd name="T29" fmla="*/ 413 h 1175"/>
                <a:gd name="T30" fmla="*/ 660 w 864"/>
                <a:gd name="T31" fmla="*/ 413 h 1175"/>
                <a:gd name="T32" fmla="*/ 434 w 864"/>
                <a:gd name="T33" fmla="*/ 194 h 1175"/>
                <a:gd name="T34" fmla="*/ 208 w 864"/>
                <a:gd name="T35" fmla="*/ 413 h 1175"/>
                <a:gd name="T36" fmla="*/ 434 w 864"/>
                <a:gd name="T37" fmla="*/ 634 h 1175"/>
                <a:gd name="T38" fmla="*/ 660 w 864"/>
                <a:gd name="T39" fmla="*/ 413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4" h="1175">
                  <a:moveTo>
                    <a:pt x="864" y="23"/>
                  </a:moveTo>
                  <a:lnTo>
                    <a:pt x="864" y="791"/>
                  </a:lnTo>
                  <a:cubicBezTo>
                    <a:pt x="864" y="1056"/>
                    <a:pt x="655" y="1175"/>
                    <a:pt x="442" y="1175"/>
                  </a:cubicBezTo>
                  <a:cubicBezTo>
                    <a:pt x="270" y="1175"/>
                    <a:pt x="131" y="1109"/>
                    <a:pt x="60" y="978"/>
                  </a:cubicBezTo>
                  <a:lnTo>
                    <a:pt x="237" y="877"/>
                  </a:lnTo>
                  <a:cubicBezTo>
                    <a:pt x="271" y="940"/>
                    <a:pt x="325" y="990"/>
                    <a:pt x="449" y="990"/>
                  </a:cubicBezTo>
                  <a:cubicBezTo>
                    <a:pt x="580" y="990"/>
                    <a:pt x="660" y="919"/>
                    <a:pt x="660" y="791"/>
                  </a:cubicBezTo>
                  <a:lnTo>
                    <a:pt x="660" y="704"/>
                  </a:lnTo>
                  <a:cubicBezTo>
                    <a:pt x="604" y="780"/>
                    <a:pt x="517" y="827"/>
                    <a:pt x="402" y="827"/>
                  </a:cubicBezTo>
                  <a:cubicBezTo>
                    <a:pt x="173" y="827"/>
                    <a:pt x="0" y="641"/>
                    <a:pt x="0" y="413"/>
                  </a:cubicBezTo>
                  <a:cubicBezTo>
                    <a:pt x="0" y="187"/>
                    <a:pt x="173" y="0"/>
                    <a:pt x="402" y="0"/>
                  </a:cubicBezTo>
                  <a:cubicBezTo>
                    <a:pt x="517" y="0"/>
                    <a:pt x="604" y="47"/>
                    <a:pt x="660" y="123"/>
                  </a:cubicBezTo>
                  <a:lnTo>
                    <a:pt x="660" y="23"/>
                  </a:lnTo>
                  <a:lnTo>
                    <a:pt x="864" y="23"/>
                  </a:lnTo>
                  <a:close/>
                  <a:moveTo>
                    <a:pt x="660" y="413"/>
                  </a:moveTo>
                  <a:lnTo>
                    <a:pt x="660" y="413"/>
                  </a:lnTo>
                  <a:cubicBezTo>
                    <a:pt x="660" y="286"/>
                    <a:pt x="565" y="194"/>
                    <a:pt x="434" y="194"/>
                  </a:cubicBezTo>
                  <a:cubicBezTo>
                    <a:pt x="304" y="194"/>
                    <a:pt x="208" y="286"/>
                    <a:pt x="208" y="413"/>
                  </a:cubicBezTo>
                  <a:cubicBezTo>
                    <a:pt x="208" y="542"/>
                    <a:pt x="304" y="634"/>
                    <a:pt x="434" y="634"/>
                  </a:cubicBezTo>
                  <a:cubicBezTo>
                    <a:pt x="565" y="634"/>
                    <a:pt x="660" y="542"/>
                    <a:pt x="660" y="41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4" name="Freeform 47"/>
            <p:cNvSpPr>
              <a:spLocks noEditPoints="1"/>
            </p:cNvSpPr>
            <p:nvPr/>
          </p:nvSpPr>
          <p:spPr bwMode="auto">
            <a:xfrm>
              <a:off x="14484350" y="8078788"/>
              <a:ext cx="290513" cy="287338"/>
            </a:xfrm>
            <a:custGeom>
              <a:avLst/>
              <a:gdLst>
                <a:gd name="T0" fmla="*/ 864 w 864"/>
                <a:gd name="T1" fmla="*/ 23 h 852"/>
                <a:gd name="T2" fmla="*/ 864 w 864"/>
                <a:gd name="T3" fmla="*/ 830 h 852"/>
                <a:gd name="T4" fmla="*/ 655 w 864"/>
                <a:gd name="T5" fmla="*/ 830 h 852"/>
                <a:gd name="T6" fmla="*/ 655 w 864"/>
                <a:gd name="T7" fmla="*/ 735 h 852"/>
                <a:gd name="T8" fmla="*/ 392 w 864"/>
                <a:gd name="T9" fmla="*/ 852 h 852"/>
                <a:gd name="T10" fmla="*/ 0 w 864"/>
                <a:gd name="T11" fmla="*/ 426 h 852"/>
                <a:gd name="T12" fmla="*/ 392 w 864"/>
                <a:gd name="T13" fmla="*/ 0 h 852"/>
                <a:gd name="T14" fmla="*/ 655 w 864"/>
                <a:gd name="T15" fmla="*/ 118 h 852"/>
                <a:gd name="T16" fmla="*/ 655 w 864"/>
                <a:gd name="T17" fmla="*/ 23 h 852"/>
                <a:gd name="T18" fmla="*/ 864 w 864"/>
                <a:gd name="T19" fmla="*/ 23 h 852"/>
                <a:gd name="T20" fmla="*/ 655 w 864"/>
                <a:gd name="T21" fmla="*/ 426 h 852"/>
                <a:gd name="T22" fmla="*/ 655 w 864"/>
                <a:gd name="T23" fmla="*/ 426 h 852"/>
                <a:gd name="T24" fmla="*/ 431 w 864"/>
                <a:gd name="T25" fmla="*/ 199 h 852"/>
                <a:gd name="T26" fmla="*/ 208 w 864"/>
                <a:gd name="T27" fmla="*/ 426 h 852"/>
                <a:gd name="T28" fmla="*/ 431 w 864"/>
                <a:gd name="T29" fmla="*/ 654 h 852"/>
                <a:gd name="T30" fmla="*/ 655 w 864"/>
                <a:gd name="T31" fmla="*/ 426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" h="852">
                  <a:moveTo>
                    <a:pt x="864" y="23"/>
                  </a:moveTo>
                  <a:lnTo>
                    <a:pt x="864" y="830"/>
                  </a:lnTo>
                  <a:lnTo>
                    <a:pt x="655" y="830"/>
                  </a:lnTo>
                  <a:lnTo>
                    <a:pt x="655" y="735"/>
                  </a:lnTo>
                  <a:cubicBezTo>
                    <a:pt x="597" y="807"/>
                    <a:pt x="510" y="852"/>
                    <a:pt x="392" y="852"/>
                  </a:cubicBezTo>
                  <a:cubicBezTo>
                    <a:pt x="178" y="852"/>
                    <a:pt x="0" y="667"/>
                    <a:pt x="0" y="426"/>
                  </a:cubicBezTo>
                  <a:cubicBezTo>
                    <a:pt x="0" y="186"/>
                    <a:pt x="178" y="0"/>
                    <a:pt x="392" y="0"/>
                  </a:cubicBezTo>
                  <a:cubicBezTo>
                    <a:pt x="510" y="0"/>
                    <a:pt x="597" y="45"/>
                    <a:pt x="655" y="118"/>
                  </a:cubicBezTo>
                  <a:lnTo>
                    <a:pt x="655" y="23"/>
                  </a:lnTo>
                  <a:lnTo>
                    <a:pt x="864" y="23"/>
                  </a:lnTo>
                  <a:close/>
                  <a:moveTo>
                    <a:pt x="655" y="426"/>
                  </a:moveTo>
                  <a:lnTo>
                    <a:pt x="655" y="426"/>
                  </a:lnTo>
                  <a:cubicBezTo>
                    <a:pt x="655" y="291"/>
                    <a:pt x="560" y="199"/>
                    <a:pt x="431" y="199"/>
                  </a:cubicBezTo>
                  <a:cubicBezTo>
                    <a:pt x="303" y="199"/>
                    <a:pt x="208" y="291"/>
                    <a:pt x="208" y="426"/>
                  </a:cubicBezTo>
                  <a:cubicBezTo>
                    <a:pt x="208" y="562"/>
                    <a:pt x="303" y="654"/>
                    <a:pt x="431" y="654"/>
                  </a:cubicBezTo>
                  <a:cubicBezTo>
                    <a:pt x="560" y="654"/>
                    <a:pt x="655" y="562"/>
                    <a:pt x="655" y="42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5" name="Freeform 48"/>
            <p:cNvSpPr>
              <a:spLocks/>
            </p:cNvSpPr>
            <p:nvPr/>
          </p:nvSpPr>
          <p:spPr bwMode="auto">
            <a:xfrm>
              <a:off x="14830425" y="8080376"/>
              <a:ext cx="153988" cy="277813"/>
            </a:xfrm>
            <a:custGeom>
              <a:avLst/>
              <a:gdLst>
                <a:gd name="T0" fmla="*/ 453 w 453"/>
                <a:gd name="T1" fmla="*/ 0 h 823"/>
                <a:gd name="T2" fmla="*/ 453 w 453"/>
                <a:gd name="T3" fmla="*/ 232 h 823"/>
                <a:gd name="T4" fmla="*/ 208 w 453"/>
                <a:gd name="T5" fmla="*/ 437 h 823"/>
                <a:gd name="T6" fmla="*/ 208 w 453"/>
                <a:gd name="T7" fmla="*/ 823 h 823"/>
                <a:gd name="T8" fmla="*/ 0 w 453"/>
                <a:gd name="T9" fmla="*/ 823 h 823"/>
                <a:gd name="T10" fmla="*/ 0 w 453"/>
                <a:gd name="T11" fmla="*/ 16 h 823"/>
                <a:gd name="T12" fmla="*/ 208 w 453"/>
                <a:gd name="T13" fmla="*/ 16 h 823"/>
                <a:gd name="T14" fmla="*/ 208 w 453"/>
                <a:gd name="T15" fmla="*/ 155 h 823"/>
                <a:gd name="T16" fmla="*/ 453 w 453"/>
                <a:gd name="T17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823">
                  <a:moveTo>
                    <a:pt x="453" y="0"/>
                  </a:moveTo>
                  <a:lnTo>
                    <a:pt x="453" y="232"/>
                  </a:lnTo>
                  <a:cubicBezTo>
                    <a:pt x="345" y="219"/>
                    <a:pt x="208" y="268"/>
                    <a:pt x="208" y="437"/>
                  </a:cubicBezTo>
                  <a:lnTo>
                    <a:pt x="208" y="823"/>
                  </a:lnTo>
                  <a:lnTo>
                    <a:pt x="0" y="823"/>
                  </a:lnTo>
                  <a:lnTo>
                    <a:pt x="0" y="16"/>
                  </a:lnTo>
                  <a:lnTo>
                    <a:pt x="208" y="16"/>
                  </a:lnTo>
                  <a:lnTo>
                    <a:pt x="208" y="155"/>
                  </a:lnTo>
                  <a:cubicBezTo>
                    <a:pt x="250" y="45"/>
                    <a:pt x="352" y="0"/>
                    <a:pt x="45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6" name="Freeform 49"/>
            <p:cNvSpPr>
              <a:spLocks noEditPoints="1"/>
            </p:cNvSpPr>
            <p:nvPr/>
          </p:nvSpPr>
          <p:spPr bwMode="auto">
            <a:xfrm>
              <a:off x="14992350" y="8078788"/>
              <a:ext cx="280988" cy="287338"/>
            </a:xfrm>
            <a:custGeom>
              <a:avLst/>
              <a:gdLst>
                <a:gd name="T0" fmla="*/ 446 w 835"/>
                <a:gd name="T1" fmla="*/ 664 h 852"/>
                <a:gd name="T2" fmla="*/ 627 w 835"/>
                <a:gd name="T3" fmla="*/ 583 h 852"/>
                <a:gd name="T4" fmla="*/ 794 w 835"/>
                <a:gd name="T5" fmla="*/ 680 h 852"/>
                <a:gd name="T6" fmla="*/ 443 w 835"/>
                <a:gd name="T7" fmla="*/ 852 h 852"/>
                <a:gd name="T8" fmla="*/ 0 w 835"/>
                <a:gd name="T9" fmla="*/ 426 h 852"/>
                <a:gd name="T10" fmla="*/ 426 w 835"/>
                <a:gd name="T11" fmla="*/ 0 h 852"/>
                <a:gd name="T12" fmla="*/ 835 w 835"/>
                <a:gd name="T13" fmla="*/ 426 h 852"/>
                <a:gd name="T14" fmla="*/ 827 w 835"/>
                <a:gd name="T15" fmla="*/ 512 h 852"/>
                <a:gd name="T16" fmla="*/ 218 w 835"/>
                <a:gd name="T17" fmla="*/ 512 h 852"/>
                <a:gd name="T18" fmla="*/ 446 w 835"/>
                <a:gd name="T19" fmla="*/ 664 h 852"/>
                <a:gd name="T20" fmla="*/ 627 w 835"/>
                <a:gd name="T21" fmla="*/ 350 h 852"/>
                <a:gd name="T22" fmla="*/ 627 w 835"/>
                <a:gd name="T23" fmla="*/ 350 h 852"/>
                <a:gd name="T24" fmla="*/ 426 w 835"/>
                <a:gd name="T25" fmla="*/ 187 h 852"/>
                <a:gd name="T26" fmla="*/ 215 w 835"/>
                <a:gd name="T27" fmla="*/ 350 h 852"/>
                <a:gd name="T28" fmla="*/ 627 w 835"/>
                <a:gd name="T29" fmla="*/ 35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5" h="852">
                  <a:moveTo>
                    <a:pt x="446" y="664"/>
                  </a:moveTo>
                  <a:cubicBezTo>
                    <a:pt x="527" y="664"/>
                    <a:pt x="591" y="630"/>
                    <a:pt x="627" y="583"/>
                  </a:cubicBezTo>
                  <a:lnTo>
                    <a:pt x="794" y="680"/>
                  </a:lnTo>
                  <a:cubicBezTo>
                    <a:pt x="719" y="789"/>
                    <a:pt x="598" y="852"/>
                    <a:pt x="443" y="852"/>
                  </a:cubicBezTo>
                  <a:cubicBezTo>
                    <a:pt x="171" y="852"/>
                    <a:pt x="0" y="667"/>
                    <a:pt x="0" y="426"/>
                  </a:cubicBezTo>
                  <a:cubicBezTo>
                    <a:pt x="0" y="186"/>
                    <a:pt x="173" y="0"/>
                    <a:pt x="426" y="0"/>
                  </a:cubicBezTo>
                  <a:cubicBezTo>
                    <a:pt x="665" y="0"/>
                    <a:pt x="835" y="189"/>
                    <a:pt x="835" y="426"/>
                  </a:cubicBezTo>
                  <a:cubicBezTo>
                    <a:pt x="835" y="457"/>
                    <a:pt x="832" y="484"/>
                    <a:pt x="827" y="512"/>
                  </a:cubicBezTo>
                  <a:lnTo>
                    <a:pt x="218" y="512"/>
                  </a:lnTo>
                  <a:cubicBezTo>
                    <a:pt x="247" y="618"/>
                    <a:pt x="336" y="664"/>
                    <a:pt x="446" y="664"/>
                  </a:cubicBezTo>
                  <a:close/>
                  <a:moveTo>
                    <a:pt x="627" y="350"/>
                  </a:moveTo>
                  <a:lnTo>
                    <a:pt x="627" y="350"/>
                  </a:lnTo>
                  <a:cubicBezTo>
                    <a:pt x="601" y="234"/>
                    <a:pt x="514" y="187"/>
                    <a:pt x="426" y="187"/>
                  </a:cubicBezTo>
                  <a:cubicBezTo>
                    <a:pt x="315" y="187"/>
                    <a:pt x="239" y="247"/>
                    <a:pt x="215" y="350"/>
                  </a:cubicBezTo>
                  <a:lnTo>
                    <a:pt x="627" y="35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7" name="Freeform 50"/>
            <p:cNvSpPr>
              <a:spLocks/>
            </p:cNvSpPr>
            <p:nvPr/>
          </p:nvSpPr>
          <p:spPr bwMode="auto">
            <a:xfrm>
              <a:off x="15286038" y="8078788"/>
              <a:ext cx="223838" cy="287338"/>
            </a:xfrm>
            <a:custGeom>
              <a:avLst/>
              <a:gdLst>
                <a:gd name="T0" fmla="*/ 664 w 664"/>
                <a:gd name="T1" fmla="*/ 594 h 852"/>
                <a:gd name="T2" fmla="*/ 339 w 664"/>
                <a:gd name="T3" fmla="*/ 852 h 852"/>
                <a:gd name="T4" fmla="*/ 0 w 664"/>
                <a:gd name="T5" fmla="*/ 660 h 852"/>
                <a:gd name="T6" fmla="*/ 181 w 664"/>
                <a:gd name="T7" fmla="*/ 559 h 852"/>
                <a:gd name="T8" fmla="*/ 339 w 664"/>
                <a:gd name="T9" fmla="*/ 664 h 852"/>
                <a:gd name="T10" fmla="*/ 451 w 664"/>
                <a:gd name="T11" fmla="*/ 594 h 852"/>
                <a:gd name="T12" fmla="*/ 34 w 664"/>
                <a:gd name="T13" fmla="*/ 257 h 852"/>
                <a:gd name="T14" fmla="*/ 341 w 664"/>
                <a:gd name="T15" fmla="*/ 0 h 852"/>
                <a:gd name="T16" fmla="*/ 648 w 664"/>
                <a:gd name="T17" fmla="*/ 171 h 852"/>
                <a:gd name="T18" fmla="*/ 470 w 664"/>
                <a:gd name="T19" fmla="*/ 268 h 852"/>
                <a:gd name="T20" fmla="*/ 341 w 664"/>
                <a:gd name="T21" fmla="*/ 186 h 852"/>
                <a:gd name="T22" fmla="*/ 247 w 664"/>
                <a:gd name="T23" fmla="*/ 252 h 852"/>
                <a:gd name="T24" fmla="*/ 664 w 664"/>
                <a:gd name="T25" fmla="*/ 594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4" h="852">
                  <a:moveTo>
                    <a:pt x="664" y="594"/>
                  </a:moveTo>
                  <a:cubicBezTo>
                    <a:pt x="664" y="768"/>
                    <a:pt x="512" y="852"/>
                    <a:pt x="339" y="852"/>
                  </a:cubicBezTo>
                  <a:cubicBezTo>
                    <a:pt x="178" y="852"/>
                    <a:pt x="58" y="785"/>
                    <a:pt x="0" y="660"/>
                  </a:cubicBezTo>
                  <a:lnTo>
                    <a:pt x="181" y="559"/>
                  </a:lnTo>
                  <a:cubicBezTo>
                    <a:pt x="204" y="625"/>
                    <a:pt x="259" y="664"/>
                    <a:pt x="339" y="664"/>
                  </a:cubicBezTo>
                  <a:cubicBezTo>
                    <a:pt x="406" y="664"/>
                    <a:pt x="451" y="641"/>
                    <a:pt x="451" y="594"/>
                  </a:cubicBezTo>
                  <a:cubicBezTo>
                    <a:pt x="451" y="476"/>
                    <a:pt x="34" y="541"/>
                    <a:pt x="34" y="257"/>
                  </a:cubicBezTo>
                  <a:cubicBezTo>
                    <a:pt x="34" y="92"/>
                    <a:pt x="175" y="0"/>
                    <a:pt x="341" y="0"/>
                  </a:cubicBezTo>
                  <a:cubicBezTo>
                    <a:pt x="472" y="0"/>
                    <a:pt x="585" y="60"/>
                    <a:pt x="648" y="171"/>
                  </a:cubicBezTo>
                  <a:lnTo>
                    <a:pt x="470" y="268"/>
                  </a:lnTo>
                  <a:cubicBezTo>
                    <a:pt x="446" y="216"/>
                    <a:pt x="401" y="186"/>
                    <a:pt x="341" y="186"/>
                  </a:cubicBezTo>
                  <a:cubicBezTo>
                    <a:pt x="289" y="186"/>
                    <a:pt x="247" y="208"/>
                    <a:pt x="247" y="252"/>
                  </a:cubicBezTo>
                  <a:cubicBezTo>
                    <a:pt x="247" y="371"/>
                    <a:pt x="664" y="297"/>
                    <a:pt x="664" y="59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8" name="Freeform 51"/>
            <p:cNvSpPr>
              <a:spLocks noEditPoints="1"/>
            </p:cNvSpPr>
            <p:nvPr/>
          </p:nvSpPr>
          <p:spPr bwMode="auto">
            <a:xfrm>
              <a:off x="15676563" y="8078788"/>
              <a:ext cx="290513" cy="388938"/>
            </a:xfrm>
            <a:custGeom>
              <a:avLst/>
              <a:gdLst>
                <a:gd name="T0" fmla="*/ 864 w 864"/>
                <a:gd name="T1" fmla="*/ 426 h 1153"/>
                <a:gd name="T2" fmla="*/ 470 w 864"/>
                <a:gd name="T3" fmla="*/ 852 h 1153"/>
                <a:gd name="T4" fmla="*/ 208 w 864"/>
                <a:gd name="T5" fmla="*/ 735 h 1153"/>
                <a:gd name="T6" fmla="*/ 208 w 864"/>
                <a:gd name="T7" fmla="*/ 1153 h 1153"/>
                <a:gd name="T8" fmla="*/ 0 w 864"/>
                <a:gd name="T9" fmla="*/ 1153 h 1153"/>
                <a:gd name="T10" fmla="*/ 0 w 864"/>
                <a:gd name="T11" fmla="*/ 23 h 1153"/>
                <a:gd name="T12" fmla="*/ 208 w 864"/>
                <a:gd name="T13" fmla="*/ 23 h 1153"/>
                <a:gd name="T14" fmla="*/ 208 w 864"/>
                <a:gd name="T15" fmla="*/ 118 h 1153"/>
                <a:gd name="T16" fmla="*/ 470 w 864"/>
                <a:gd name="T17" fmla="*/ 0 h 1153"/>
                <a:gd name="T18" fmla="*/ 864 w 864"/>
                <a:gd name="T19" fmla="*/ 426 h 1153"/>
                <a:gd name="T20" fmla="*/ 655 w 864"/>
                <a:gd name="T21" fmla="*/ 426 h 1153"/>
                <a:gd name="T22" fmla="*/ 655 w 864"/>
                <a:gd name="T23" fmla="*/ 426 h 1153"/>
                <a:gd name="T24" fmla="*/ 431 w 864"/>
                <a:gd name="T25" fmla="*/ 199 h 1153"/>
                <a:gd name="T26" fmla="*/ 208 w 864"/>
                <a:gd name="T27" fmla="*/ 426 h 1153"/>
                <a:gd name="T28" fmla="*/ 431 w 864"/>
                <a:gd name="T29" fmla="*/ 654 h 1153"/>
                <a:gd name="T30" fmla="*/ 655 w 864"/>
                <a:gd name="T31" fmla="*/ 426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" h="1153">
                  <a:moveTo>
                    <a:pt x="864" y="426"/>
                  </a:moveTo>
                  <a:cubicBezTo>
                    <a:pt x="864" y="667"/>
                    <a:pt x="686" y="852"/>
                    <a:pt x="470" y="852"/>
                  </a:cubicBezTo>
                  <a:cubicBezTo>
                    <a:pt x="352" y="852"/>
                    <a:pt x="266" y="809"/>
                    <a:pt x="208" y="735"/>
                  </a:cubicBezTo>
                  <a:lnTo>
                    <a:pt x="208" y="1153"/>
                  </a:lnTo>
                  <a:lnTo>
                    <a:pt x="0" y="1153"/>
                  </a:lnTo>
                  <a:lnTo>
                    <a:pt x="0" y="23"/>
                  </a:lnTo>
                  <a:lnTo>
                    <a:pt x="208" y="23"/>
                  </a:lnTo>
                  <a:lnTo>
                    <a:pt x="208" y="118"/>
                  </a:lnTo>
                  <a:cubicBezTo>
                    <a:pt x="266" y="44"/>
                    <a:pt x="352" y="0"/>
                    <a:pt x="470" y="0"/>
                  </a:cubicBezTo>
                  <a:cubicBezTo>
                    <a:pt x="686" y="0"/>
                    <a:pt x="864" y="186"/>
                    <a:pt x="864" y="426"/>
                  </a:cubicBezTo>
                  <a:close/>
                  <a:moveTo>
                    <a:pt x="655" y="426"/>
                  </a:moveTo>
                  <a:lnTo>
                    <a:pt x="655" y="426"/>
                  </a:lnTo>
                  <a:cubicBezTo>
                    <a:pt x="655" y="291"/>
                    <a:pt x="560" y="199"/>
                    <a:pt x="431" y="199"/>
                  </a:cubicBezTo>
                  <a:cubicBezTo>
                    <a:pt x="303" y="199"/>
                    <a:pt x="208" y="291"/>
                    <a:pt x="208" y="426"/>
                  </a:cubicBezTo>
                  <a:cubicBezTo>
                    <a:pt x="208" y="562"/>
                    <a:pt x="303" y="654"/>
                    <a:pt x="431" y="654"/>
                  </a:cubicBezTo>
                  <a:cubicBezTo>
                    <a:pt x="560" y="654"/>
                    <a:pt x="655" y="562"/>
                    <a:pt x="655" y="42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9" name="Freeform 52"/>
            <p:cNvSpPr>
              <a:spLocks noEditPoints="1"/>
            </p:cNvSpPr>
            <p:nvPr/>
          </p:nvSpPr>
          <p:spPr bwMode="auto">
            <a:xfrm>
              <a:off x="15995650" y="8078788"/>
              <a:ext cx="290513" cy="287338"/>
            </a:xfrm>
            <a:custGeom>
              <a:avLst/>
              <a:gdLst>
                <a:gd name="T0" fmla="*/ 864 w 864"/>
                <a:gd name="T1" fmla="*/ 23 h 852"/>
                <a:gd name="T2" fmla="*/ 864 w 864"/>
                <a:gd name="T3" fmla="*/ 830 h 852"/>
                <a:gd name="T4" fmla="*/ 655 w 864"/>
                <a:gd name="T5" fmla="*/ 830 h 852"/>
                <a:gd name="T6" fmla="*/ 655 w 864"/>
                <a:gd name="T7" fmla="*/ 735 h 852"/>
                <a:gd name="T8" fmla="*/ 392 w 864"/>
                <a:gd name="T9" fmla="*/ 852 h 852"/>
                <a:gd name="T10" fmla="*/ 0 w 864"/>
                <a:gd name="T11" fmla="*/ 426 h 852"/>
                <a:gd name="T12" fmla="*/ 392 w 864"/>
                <a:gd name="T13" fmla="*/ 0 h 852"/>
                <a:gd name="T14" fmla="*/ 655 w 864"/>
                <a:gd name="T15" fmla="*/ 118 h 852"/>
                <a:gd name="T16" fmla="*/ 655 w 864"/>
                <a:gd name="T17" fmla="*/ 23 h 852"/>
                <a:gd name="T18" fmla="*/ 864 w 864"/>
                <a:gd name="T19" fmla="*/ 23 h 852"/>
                <a:gd name="T20" fmla="*/ 655 w 864"/>
                <a:gd name="T21" fmla="*/ 426 h 852"/>
                <a:gd name="T22" fmla="*/ 655 w 864"/>
                <a:gd name="T23" fmla="*/ 426 h 852"/>
                <a:gd name="T24" fmla="*/ 431 w 864"/>
                <a:gd name="T25" fmla="*/ 199 h 852"/>
                <a:gd name="T26" fmla="*/ 208 w 864"/>
                <a:gd name="T27" fmla="*/ 426 h 852"/>
                <a:gd name="T28" fmla="*/ 431 w 864"/>
                <a:gd name="T29" fmla="*/ 654 h 852"/>
                <a:gd name="T30" fmla="*/ 655 w 864"/>
                <a:gd name="T31" fmla="*/ 426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" h="852">
                  <a:moveTo>
                    <a:pt x="864" y="23"/>
                  </a:moveTo>
                  <a:lnTo>
                    <a:pt x="864" y="830"/>
                  </a:lnTo>
                  <a:lnTo>
                    <a:pt x="655" y="830"/>
                  </a:lnTo>
                  <a:lnTo>
                    <a:pt x="655" y="735"/>
                  </a:lnTo>
                  <a:cubicBezTo>
                    <a:pt x="597" y="807"/>
                    <a:pt x="510" y="852"/>
                    <a:pt x="392" y="852"/>
                  </a:cubicBezTo>
                  <a:cubicBezTo>
                    <a:pt x="178" y="852"/>
                    <a:pt x="0" y="667"/>
                    <a:pt x="0" y="426"/>
                  </a:cubicBezTo>
                  <a:cubicBezTo>
                    <a:pt x="0" y="186"/>
                    <a:pt x="178" y="0"/>
                    <a:pt x="392" y="0"/>
                  </a:cubicBezTo>
                  <a:cubicBezTo>
                    <a:pt x="510" y="0"/>
                    <a:pt x="597" y="45"/>
                    <a:pt x="655" y="118"/>
                  </a:cubicBezTo>
                  <a:lnTo>
                    <a:pt x="655" y="23"/>
                  </a:lnTo>
                  <a:lnTo>
                    <a:pt x="864" y="23"/>
                  </a:lnTo>
                  <a:close/>
                  <a:moveTo>
                    <a:pt x="655" y="426"/>
                  </a:moveTo>
                  <a:lnTo>
                    <a:pt x="655" y="426"/>
                  </a:lnTo>
                  <a:cubicBezTo>
                    <a:pt x="655" y="291"/>
                    <a:pt x="560" y="199"/>
                    <a:pt x="431" y="199"/>
                  </a:cubicBezTo>
                  <a:cubicBezTo>
                    <a:pt x="303" y="199"/>
                    <a:pt x="208" y="291"/>
                    <a:pt x="208" y="426"/>
                  </a:cubicBezTo>
                  <a:cubicBezTo>
                    <a:pt x="208" y="562"/>
                    <a:pt x="303" y="654"/>
                    <a:pt x="431" y="654"/>
                  </a:cubicBezTo>
                  <a:cubicBezTo>
                    <a:pt x="560" y="654"/>
                    <a:pt x="655" y="562"/>
                    <a:pt x="655" y="42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0" name="Freeform 53"/>
            <p:cNvSpPr>
              <a:spLocks/>
            </p:cNvSpPr>
            <p:nvPr/>
          </p:nvSpPr>
          <p:spPr bwMode="auto">
            <a:xfrm>
              <a:off x="16341725" y="8080376"/>
              <a:ext cx="153988" cy="277813"/>
            </a:xfrm>
            <a:custGeom>
              <a:avLst/>
              <a:gdLst>
                <a:gd name="T0" fmla="*/ 453 w 453"/>
                <a:gd name="T1" fmla="*/ 0 h 823"/>
                <a:gd name="T2" fmla="*/ 453 w 453"/>
                <a:gd name="T3" fmla="*/ 232 h 823"/>
                <a:gd name="T4" fmla="*/ 208 w 453"/>
                <a:gd name="T5" fmla="*/ 437 h 823"/>
                <a:gd name="T6" fmla="*/ 208 w 453"/>
                <a:gd name="T7" fmla="*/ 823 h 823"/>
                <a:gd name="T8" fmla="*/ 0 w 453"/>
                <a:gd name="T9" fmla="*/ 823 h 823"/>
                <a:gd name="T10" fmla="*/ 0 w 453"/>
                <a:gd name="T11" fmla="*/ 16 h 823"/>
                <a:gd name="T12" fmla="*/ 208 w 453"/>
                <a:gd name="T13" fmla="*/ 16 h 823"/>
                <a:gd name="T14" fmla="*/ 208 w 453"/>
                <a:gd name="T15" fmla="*/ 155 h 823"/>
                <a:gd name="T16" fmla="*/ 453 w 453"/>
                <a:gd name="T17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823">
                  <a:moveTo>
                    <a:pt x="453" y="0"/>
                  </a:moveTo>
                  <a:lnTo>
                    <a:pt x="453" y="232"/>
                  </a:lnTo>
                  <a:cubicBezTo>
                    <a:pt x="345" y="219"/>
                    <a:pt x="208" y="268"/>
                    <a:pt x="208" y="437"/>
                  </a:cubicBezTo>
                  <a:lnTo>
                    <a:pt x="208" y="823"/>
                  </a:lnTo>
                  <a:lnTo>
                    <a:pt x="0" y="823"/>
                  </a:lnTo>
                  <a:lnTo>
                    <a:pt x="0" y="16"/>
                  </a:lnTo>
                  <a:lnTo>
                    <a:pt x="208" y="16"/>
                  </a:lnTo>
                  <a:lnTo>
                    <a:pt x="208" y="155"/>
                  </a:lnTo>
                  <a:cubicBezTo>
                    <a:pt x="250" y="45"/>
                    <a:pt x="352" y="0"/>
                    <a:pt x="45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1" name="Freeform 54"/>
            <p:cNvSpPr>
              <a:spLocks noEditPoints="1"/>
            </p:cNvSpPr>
            <p:nvPr/>
          </p:nvSpPr>
          <p:spPr bwMode="auto">
            <a:xfrm>
              <a:off x="16503650" y="8078788"/>
              <a:ext cx="290513" cy="287338"/>
            </a:xfrm>
            <a:custGeom>
              <a:avLst/>
              <a:gdLst>
                <a:gd name="T0" fmla="*/ 864 w 864"/>
                <a:gd name="T1" fmla="*/ 23 h 852"/>
                <a:gd name="T2" fmla="*/ 864 w 864"/>
                <a:gd name="T3" fmla="*/ 830 h 852"/>
                <a:gd name="T4" fmla="*/ 656 w 864"/>
                <a:gd name="T5" fmla="*/ 830 h 852"/>
                <a:gd name="T6" fmla="*/ 656 w 864"/>
                <a:gd name="T7" fmla="*/ 735 h 852"/>
                <a:gd name="T8" fmla="*/ 393 w 864"/>
                <a:gd name="T9" fmla="*/ 852 h 852"/>
                <a:gd name="T10" fmla="*/ 0 w 864"/>
                <a:gd name="T11" fmla="*/ 426 h 852"/>
                <a:gd name="T12" fmla="*/ 393 w 864"/>
                <a:gd name="T13" fmla="*/ 0 h 852"/>
                <a:gd name="T14" fmla="*/ 656 w 864"/>
                <a:gd name="T15" fmla="*/ 118 h 852"/>
                <a:gd name="T16" fmla="*/ 656 w 864"/>
                <a:gd name="T17" fmla="*/ 23 h 852"/>
                <a:gd name="T18" fmla="*/ 864 w 864"/>
                <a:gd name="T19" fmla="*/ 23 h 852"/>
                <a:gd name="T20" fmla="*/ 656 w 864"/>
                <a:gd name="T21" fmla="*/ 426 h 852"/>
                <a:gd name="T22" fmla="*/ 656 w 864"/>
                <a:gd name="T23" fmla="*/ 426 h 852"/>
                <a:gd name="T24" fmla="*/ 431 w 864"/>
                <a:gd name="T25" fmla="*/ 199 h 852"/>
                <a:gd name="T26" fmla="*/ 209 w 864"/>
                <a:gd name="T27" fmla="*/ 426 h 852"/>
                <a:gd name="T28" fmla="*/ 431 w 864"/>
                <a:gd name="T29" fmla="*/ 654 h 852"/>
                <a:gd name="T30" fmla="*/ 656 w 864"/>
                <a:gd name="T31" fmla="*/ 426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" h="852">
                  <a:moveTo>
                    <a:pt x="864" y="23"/>
                  </a:moveTo>
                  <a:lnTo>
                    <a:pt x="864" y="830"/>
                  </a:lnTo>
                  <a:lnTo>
                    <a:pt x="656" y="830"/>
                  </a:lnTo>
                  <a:lnTo>
                    <a:pt x="656" y="735"/>
                  </a:lnTo>
                  <a:cubicBezTo>
                    <a:pt x="598" y="807"/>
                    <a:pt x="510" y="852"/>
                    <a:pt x="393" y="852"/>
                  </a:cubicBezTo>
                  <a:cubicBezTo>
                    <a:pt x="178" y="852"/>
                    <a:pt x="0" y="667"/>
                    <a:pt x="0" y="426"/>
                  </a:cubicBezTo>
                  <a:cubicBezTo>
                    <a:pt x="0" y="186"/>
                    <a:pt x="178" y="0"/>
                    <a:pt x="393" y="0"/>
                  </a:cubicBezTo>
                  <a:cubicBezTo>
                    <a:pt x="510" y="0"/>
                    <a:pt x="598" y="45"/>
                    <a:pt x="656" y="118"/>
                  </a:cubicBezTo>
                  <a:lnTo>
                    <a:pt x="656" y="23"/>
                  </a:lnTo>
                  <a:lnTo>
                    <a:pt x="864" y="23"/>
                  </a:lnTo>
                  <a:close/>
                  <a:moveTo>
                    <a:pt x="656" y="426"/>
                  </a:moveTo>
                  <a:lnTo>
                    <a:pt x="656" y="426"/>
                  </a:lnTo>
                  <a:cubicBezTo>
                    <a:pt x="656" y="291"/>
                    <a:pt x="560" y="199"/>
                    <a:pt x="431" y="199"/>
                  </a:cubicBezTo>
                  <a:cubicBezTo>
                    <a:pt x="304" y="199"/>
                    <a:pt x="209" y="291"/>
                    <a:pt x="209" y="426"/>
                  </a:cubicBezTo>
                  <a:cubicBezTo>
                    <a:pt x="209" y="562"/>
                    <a:pt x="304" y="654"/>
                    <a:pt x="431" y="654"/>
                  </a:cubicBezTo>
                  <a:cubicBezTo>
                    <a:pt x="560" y="654"/>
                    <a:pt x="656" y="562"/>
                    <a:pt x="656" y="42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2" name="Freeform 55"/>
            <p:cNvSpPr>
              <a:spLocks/>
            </p:cNvSpPr>
            <p:nvPr/>
          </p:nvSpPr>
          <p:spPr bwMode="auto">
            <a:xfrm>
              <a:off x="13582650" y="8462963"/>
              <a:ext cx="279400" cy="381000"/>
            </a:xfrm>
            <a:custGeom>
              <a:avLst/>
              <a:gdLst>
                <a:gd name="T0" fmla="*/ 831 w 831"/>
                <a:gd name="T1" fmla="*/ 213 h 1130"/>
                <a:gd name="T2" fmla="*/ 526 w 831"/>
                <a:gd name="T3" fmla="*/ 213 h 1130"/>
                <a:gd name="T4" fmla="*/ 526 w 831"/>
                <a:gd name="T5" fmla="*/ 1130 h 1130"/>
                <a:gd name="T6" fmla="*/ 303 w 831"/>
                <a:gd name="T7" fmla="*/ 1130 h 1130"/>
                <a:gd name="T8" fmla="*/ 303 w 831"/>
                <a:gd name="T9" fmla="*/ 213 h 1130"/>
                <a:gd name="T10" fmla="*/ 0 w 831"/>
                <a:gd name="T11" fmla="*/ 213 h 1130"/>
                <a:gd name="T12" fmla="*/ 0 w 831"/>
                <a:gd name="T13" fmla="*/ 0 h 1130"/>
                <a:gd name="T14" fmla="*/ 831 w 831"/>
                <a:gd name="T15" fmla="*/ 0 h 1130"/>
                <a:gd name="T16" fmla="*/ 831 w 831"/>
                <a:gd name="T17" fmla="*/ 213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" h="1130">
                  <a:moveTo>
                    <a:pt x="831" y="213"/>
                  </a:moveTo>
                  <a:lnTo>
                    <a:pt x="526" y="213"/>
                  </a:lnTo>
                  <a:lnTo>
                    <a:pt x="526" y="1130"/>
                  </a:lnTo>
                  <a:lnTo>
                    <a:pt x="303" y="1130"/>
                  </a:lnTo>
                  <a:lnTo>
                    <a:pt x="303" y="213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831" y="0"/>
                  </a:lnTo>
                  <a:lnTo>
                    <a:pt x="831" y="213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3" name="Freeform 56"/>
            <p:cNvSpPr>
              <a:spLocks/>
            </p:cNvSpPr>
            <p:nvPr/>
          </p:nvSpPr>
          <p:spPr bwMode="auto">
            <a:xfrm>
              <a:off x="13858875" y="8566151"/>
              <a:ext cx="152400" cy="277813"/>
            </a:xfrm>
            <a:custGeom>
              <a:avLst/>
              <a:gdLst>
                <a:gd name="T0" fmla="*/ 453 w 453"/>
                <a:gd name="T1" fmla="*/ 0 h 823"/>
                <a:gd name="T2" fmla="*/ 453 w 453"/>
                <a:gd name="T3" fmla="*/ 233 h 823"/>
                <a:gd name="T4" fmla="*/ 208 w 453"/>
                <a:gd name="T5" fmla="*/ 438 h 823"/>
                <a:gd name="T6" fmla="*/ 208 w 453"/>
                <a:gd name="T7" fmla="*/ 823 h 823"/>
                <a:gd name="T8" fmla="*/ 0 w 453"/>
                <a:gd name="T9" fmla="*/ 823 h 823"/>
                <a:gd name="T10" fmla="*/ 0 w 453"/>
                <a:gd name="T11" fmla="*/ 16 h 823"/>
                <a:gd name="T12" fmla="*/ 208 w 453"/>
                <a:gd name="T13" fmla="*/ 16 h 823"/>
                <a:gd name="T14" fmla="*/ 208 w 453"/>
                <a:gd name="T15" fmla="*/ 155 h 823"/>
                <a:gd name="T16" fmla="*/ 453 w 453"/>
                <a:gd name="T17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823">
                  <a:moveTo>
                    <a:pt x="453" y="0"/>
                  </a:moveTo>
                  <a:lnTo>
                    <a:pt x="453" y="233"/>
                  </a:lnTo>
                  <a:cubicBezTo>
                    <a:pt x="345" y="220"/>
                    <a:pt x="208" y="268"/>
                    <a:pt x="208" y="438"/>
                  </a:cubicBezTo>
                  <a:lnTo>
                    <a:pt x="208" y="823"/>
                  </a:lnTo>
                  <a:lnTo>
                    <a:pt x="0" y="823"/>
                  </a:lnTo>
                  <a:lnTo>
                    <a:pt x="0" y="16"/>
                  </a:lnTo>
                  <a:lnTo>
                    <a:pt x="208" y="16"/>
                  </a:lnTo>
                  <a:lnTo>
                    <a:pt x="208" y="155"/>
                  </a:lnTo>
                  <a:cubicBezTo>
                    <a:pt x="250" y="45"/>
                    <a:pt x="352" y="0"/>
                    <a:pt x="45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4" name="Freeform 57"/>
            <p:cNvSpPr>
              <a:spLocks noEditPoints="1"/>
            </p:cNvSpPr>
            <p:nvPr/>
          </p:nvSpPr>
          <p:spPr bwMode="auto">
            <a:xfrm>
              <a:off x="14020800" y="8564563"/>
              <a:ext cx="290513" cy="287338"/>
            </a:xfrm>
            <a:custGeom>
              <a:avLst/>
              <a:gdLst>
                <a:gd name="T0" fmla="*/ 864 w 864"/>
                <a:gd name="T1" fmla="*/ 22 h 852"/>
                <a:gd name="T2" fmla="*/ 864 w 864"/>
                <a:gd name="T3" fmla="*/ 829 h 852"/>
                <a:gd name="T4" fmla="*/ 655 w 864"/>
                <a:gd name="T5" fmla="*/ 829 h 852"/>
                <a:gd name="T6" fmla="*/ 655 w 864"/>
                <a:gd name="T7" fmla="*/ 734 h 852"/>
                <a:gd name="T8" fmla="*/ 392 w 864"/>
                <a:gd name="T9" fmla="*/ 852 h 852"/>
                <a:gd name="T10" fmla="*/ 0 w 864"/>
                <a:gd name="T11" fmla="*/ 426 h 852"/>
                <a:gd name="T12" fmla="*/ 392 w 864"/>
                <a:gd name="T13" fmla="*/ 0 h 852"/>
                <a:gd name="T14" fmla="*/ 655 w 864"/>
                <a:gd name="T15" fmla="*/ 117 h 852"/>
                <a:gd name="T16" fmla="*/ 655 w 864"/>
                <a:gd name="T17" fmla="*/ 22 h 852"/>
                <a:gd name="T18" fmla="*/ 864 w 864"/>
                <a:gd name="T19" fmla="*/ 22 h 852"/>
                <a:gd name="T20" fmla="*/ 655 w 864"/>
                <a:gd name="T21" fmla="*/ 426 h 852"/>
                <a:gd name="T22" fmla="*/ 655 w 864"/>
                <a:gd name="T23" fmla="*/ 426 h 852"/>
                <a:gd name="T24" fmla="*/ 431 w 864"/>
                <a:gd name="T25" fmla="*/ 198 h 852"/>
                <a:gd name="T26" fmla="*/ 208 w 864"/>
                <a:gd name="T27" fmla="*/ 426 h 852"/>
                <a:gd name="T28" fmla="*/ 431 w 864"/>
                <a:gd name="T29" fmla="*/ 653 h 852"/>
                <a:gd name="T30" fmla="*/ 655 w 864"/>
                <a:gd name="T31" fmla="*/ 426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" h="852">
                  <a:moveTo>
                    <a:pt x="864" y="22"/>
                  </a:moveTo>
                  <a:lnTo>
                    <a:pt x="864" y="829"/>
                  </a:lnTo>
                  <a:lnTo>
                    <a:pt x="655" y="829"/>
                  </a:lnTo>
                  <a:lnTo>
                    <a:pt x="655" y="734"/>
                  </a:lnTo>
                  <a:cubicBezTo>
                    <a:pt x="597" y="807"/>
                    <a:pt x="510" y="852"/>
                    <a:pt x="392" y="852"/>
                  </a:cubicBezTo>
                  <a:cubicBezTo>
                    <a:pt x="178" y="852"/>
                    <a:pt x="0" y="666"/>
                    <a:pt x="0" y="426"/>
                  </a:cubicBezTo>
                  <a:cubicBezTo>
                    <a:pt x="0" y="185"/>
                    <a:pt x="178" y="0"/>
                    <a:pt x="392" y="0"/>
                  </a:cubicBezTo>
                  <a:cubicBezTo>
                    <a:pt x="510" y="0"/>
                    <a:pt x="597" y="45"/>
                    <a:pt x="655" y="117"/>
                  </a:cubicBezTo>
                  <a:lnTo>
                    <a:pt x="655" y="22"/>
                  </a:lnTo>
                  <a:lnTo>
                    <a:pt x="864" y="22"/>
                  </a:lnTo>
                  <a:close/>
                  <a:moveTo>
                    <a:pt x="655" y="426"/>
                  </a:moveTo>
                  <a:lnTo>
                    <a:pt x="655" y="426"/>
                  </a:lnTo>
                  <a:cubicBezTo>
                    <a:pt x="655" y="290"/>
                    <a:pt x="560" y="198"/>
                    <a:pt x="431" y="198"/>
                  </a:cubicBezTo>
                  <a:cubicBezTo>
                    <a:pt x="304" y="198"/>
                    <a:pt x="208" y="290"/>
                    <a:pt x="208" y="426"/>
                  </a:cubicBezTo>
                  <a:cubicBezTo>
                    <a:pt x="208" y="561"/>
                    <a:pt x="304" y="653"/>
                    <a:pt x="431" y="653"/>
                  </a:cubicBezTo>
                  <a:cubicBezTo>
                    <a:pt x="560" y="653"/>
                    <a:pt x="655" y="561"/>
                    <a:pt x="655" y="42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5" name="Freeform 58"/>
            <p:cNvSpPr>
              <a:spLocks noEditPoints="1"/>
            </p:cNvSpPr>
            <p:nvPr/>
          </p:nvSpPr>
          <p:spPr bwMode="auto">
            <a:xfrm>
              <a:off x="14366875" y="8462963"/>
              <a:ext cx="292100" cy="388938"/>
            </a:xfrm>
            <a:custGeom>
              <a:avLst/>
              <a:gdLst>
                <a:gd name="T0" fmla="*/ 864 w 864"/>
                <a:gd name="T1" fmla="*/ 727 h 1153"/>
                <a:gd name="T2" fmla="*/ 470 w 864"/>
                <a:gd name="T3" fmla="*/ 1153 h 1153"/>
                <a:gd name="T4" fmla="*/ 208 w 864"/>
                <a:gd name="T5" fmla="*/ 1035 h 1153"/>
                <a:gd name="T6" fmla="*/ 208 w 864"/>
                <a:gd name="T7" fmla="*/ 1130 h 1153"/>
                <a:gd name="T8" fmla="*/ 0 w 864"/>
                <a:gd name="T9" fmla="*/ 1130 h 1153"/>
                <a:gd name="T10" fmla="*/ 0 w 864"/>
                <a:gd name="T11" fmla="*/ 0 h 1153"/>
                <a:gd name="T12" fmla="*/ 208 w 864"/>
                <a:gd name="T13" fmla="*/ 0 h 1153"/>
                <a:gd name="T14" fmla="*/ 208 w 864"/>
                <a:gd name="T15" fmla="*/ 418 h 1153"/>
                <a:gd name="T16" fmla="*/ 470 w 864"/>
                <a:gd name="T17" fmla="*/ 301 h 1153"/>
                <a:gd name="T18" fmla="*/ 864 w 864"/>
                <a:gd name="T19" fmla="*/ 727 h 1153"/>
                <a:gd name="T20" fmla="*/ 655 w 864"/>
                <a:gd name="T21" fmla="*/ 727 h 1153"/>
                <a:gd name="T22" fmla="*/ 655 w 864"/>
                <a:gd name="T23" fmla="*/ 727 h 1153"/>
                <a:gd name="T24" fmla="*/ 431 w 864"/>
                <a:gd name="T25" fmla="*/ 499 h 1153"/>
                <a:gd name="T26" fmla="*/ 208 w 864"/>
                <a:gd name="T27" fmla="*/ 727 h 1153"/>
                <a:gd name="T28" fmla="*/ 431 w 864"/>
                <a:gd name="T29" fmla="*/ 954 h 1153"/>
                <a:gd name="T30" fmla="*/ 655 w 864"/>
                <a:gd name="T31" fmla="*/ 727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" h="1153">
                  <a:moveTo>
                    <a:pt x="864" y="727"/>
                  </a:moveTo>
                  <a:cubicBezTo>
                    <a:pt x="864" y="967"/>
                    <a:pt x="686" y="1153"/>
                    <a:pt x="470" y="1153"/>
                  </a:cubicBezTo>
                  <a:cubicBezTo>
                    <a:pt x="352" y="1153"/>
                    <a:pt x="266" y="1109"/>
                    <a:pt x="208" y="1035"/>
                  </a:cubicBezTo>
                  <a:lnTo>
                    <a:pt x="208" y="1130"/>
                  </a:lnTo>
                  <a:lnTo>
                    <a:pt x="0" y="1130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208" y="418"/>
                  </a:lnTo>
                  <a:cubicBezTo>
                    <a:pt x="266" y="344"/>
                    <a:pt x="352" y="301"/>
                    <a:pt x="470" y="301"/>
                  </a:cubicBezTo>
                  <a:cubicBezTo>
                    <a:pt x="686" y="301"/>
                    <a:pt x="864" y="486"/>
                    <a:pt x="864" y="727"/>
                  </a:cubicBezTo>
                  <a:close/>
                  <a:moveTo>
                    <a:pt x="655" y="727"/>
                  </a:moveTo>
                  <a:lnTo>
                    <a:pt x="655" y="727"/>
                  </a:lnTo>
                  <a:cubicBezTo>
                    <a:pt x="655" y="591"/>
                    <a:pt x="560" y="499"/>
                    <a:pt x="431" y="499"/>
                  </a:cubicBezTo>
                  <a:cubicBezTo>
                    <a:pt x="303" y="499"/>
                    <a:pt x="208" y="591"/>
                    <a:pt x="208" y="727"/>
                  </a:cubicBezTo>
                  <a:cubicBezTo>
                    <a:pt x="208" y="862"/>
                    <a:pt x="303" y="954"/>
                    <a:pt x="431" y="954"/>
                  </a:cubicBezTo>
                  <a:cubicBezTo>
                    <a:pt x="560" y="954"/>
                    <a:pt x="655" y="862"/>
                    <a:pt x="655" y="727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6" name="Freeform 59"/>
            <p:cNvSpPr>
              <a:spLocks noEditPoints="1"/>
            </p:cNvSpPr>
            <p:nvPr/>
          </p:nvSpPr>
          <p:spPr bwMode="auto">
            <a:xfrm>
              <a:off x="14685963" y="8564563"/>
              <a:ext cx="290513" cy="287338"/>
            </a:xfrm>
            <a:custGeom>
              <a:avLst/>
              <a:gdLst>
                <a:gd name="T0" fmla="*/ 863 w 863"/>
                <a:gd name="T1" fmla="*/ 22 h 852"/>
                <a:gd name="T2" fmla="*/ 863 w 863"/>
                <a:gd name="T3" fmla="*/ 829 h 852"/>
                <a:gd name="T4" fmla="*/ 655 w 863"/>
                <a:gd name="T5" fmla="*/ 829 h 852"/>
                <a:gd name="T6" fmla="*/ 655 w 863"/>
                <a:gd name="T7" fmla="*/ 734 h 852"/>
                <a:gd name="T8" fmla="*/ 392 w 863"/>
                <a:gd name="T9" fmla="*/ 852 h 852"/>
                <a:gd name="T10" fmla="*/ 0 w 863"/>
                <a:gd name="T11" fmla="*/ 426 h 852"/>
                <a:gd name="T12" fmla="*/ 392 w 863"/>
                <a:gd name="T13" fmla="*/ 0 h 852"/>
                <a:gd name="T14" fmla="*/ 655 w 863"/>
                <a:gd name="T15" fmla="*/ 117 h 852"/>
                <a:gd name="T16" fmla="*/ 655 w 863"/>
                <a:gd name="T17" fmla="*/ 22 h 852"/>
                <a:gd name="T18" fmla="*/ 863 w 863"/>
                <a:gd name="T19" fmla="*/ 22 h 852"/>
                <a:gd name="T20" fmla="*/ 655 w 863"/>
                <a:gd name="T21" fmla="*/ 426 h 852"/>
                <a:gd name="T22" fmla="*/ 655 w 863"/>
                <a:gd name="T23" fmla="*/ 426 h 852"/>
                <a:gd name="T24" fmla="*/ 431 w 863"/>
                <a:gd name="T25" fmla="*/ 198 h 852"/>
                <a:gd name="T26" fmla="*/ 208 w 863"/>
                <a:gd name="T27" fmla="*/ 426 h 852"/>
                <a:gd name="T28" fmla="*/ 431 w 863"/>
                <a:gd name="T29" fmla="*/ 653 h 852"/>
                <a:gd name="T30" fmla="*/ 655 w 863"/>
                <a:gd name="T31" fmla="*/ 426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3" h="852">
                  <a:moveTo>
                    <a:pt x="863" y="22"/>
                  </a:moveTo>
                  <a:lnTo>
                    <a:pt x="863" y="829"/>
                  </a:lnTo>
                  <a:lnTo>
                    <a:pt x="655" y="829"/>
                  </a:lnTo>
                  <a:lnTo>
                    <a:pt x="655" y="734"/>
                  </a:lnTo>
                  <a:cubicBezTo>
                    <a:pt x="597" y="807"/>
                    <a:pt x="510" y="852"/>
                    <a:pt x="392" y="852"/>
                  </a:cubicBezTo>
                  <a:cubicBezTo>
                    <a:pt x="177" y="852"/>
                    <a:pt x="0" y="666"/>
                    <a:pt x="0" y="426"/>
                  </a:cubicBezTo>
                  <a:cubicBezTo>
                    <a:pt x="0" y="185"/>
                    <a:pt x="177" y="0"/>
                    <a:pt x="392" y="0"/>
                  </a:cubicBezTo>
                  <a:cubicBezTo>
                    <a:pt x="510" y="0"/>
                    <a:pt x="597" y="45"/>
                    <a:pt x="655" y="117"/>
                  </a:cubicBezTo>
                  <a:lnTo>
                    <a:pt x="655" y="22"/>
                  </a:lnTo>
                  <a:lnTo>
                    <a:pt x="863" y="22"/>
                  </a:lnTo>
                  <a:close/>
                  <a:moveTo>
                    <a:pt x="655" y="426"/>
                  </a:moveTo>
                  <a:lnTo>
                    <a:pt x="655" y="426"/>
                  </a:lnTo>
                  <a:cubicBezTo>
                    <a:pt x="655" y="290"/>
                    <a:pt x="560" y="198"/>
                    <a:pt x="431" y="198"/>
                  </a:cubicBezTo>
                  <a:cubicBezTo>
                    <a:pt x="303" y="198"/>
                    <a:pt x="208" y="290"/>
                    <a:pt x="208" y="426"/>
                  </a:cubicBezTo>
                  <a:cubicBezTo>
                    <a:pt x="208" y="561"/>
                    <a:pt x="303" y="653"/>
                    <a:pt x="431" y="653"/>
                  </a:cubicBezTo>
                  <a:cubicBezTo>
                    <a:pt x="560" y="653"/>
                    <a:pt x="655" y="561"/>
                    <a:pt x="655" y="42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7" name="Freeform 60"/>
            <p:cNvSpPr>
              <a:spLocks noEditPoints="1"/>
            </p:cNvSpPr>
            <p:nvPr/>
          </p:nvSpPr>
          <p:spPr bwMode="auto">
            <a:xfrm>
              <a:off x="14987588" y="8453438"/>
              <a:ext cx="127000" cy="511175"/>
            </a:xfrm>
            <a:custGeom>
              <a:avLst/>
              <a:gdLst>
                <a:gd name="T0" fmla="*/ 143 w 376"/>
                <a:gd name="T1" fmla="*/ 353 h 1520"/>
                <a:gd name="T2" fmla="*/ 352 w 376"/>
                <a:gd name="T3" fmla="*/ 353 h 1520"/>
                <a:gd name="T4" fmla="*/ 352 w 376"/>
                <a:gd name="T5" fmla="*/ 1176 h 1520"/>
                <a:gd name="T6" fmla="*/ 0 w 376"/>
                <a:gd name="T7" fmla="*/ 1506 h 1520"/>
                <a:gd name="T8" fmla="*/ 0 w 376"/>
                <a:gd name="T9" fmla="*/ 1306 h 1520"/>
                <a:gd name="T10" fmla="*/ 143 w 376"/>
                <a:gd name="T11" fmla="*/ 1176 h 1520"/>
                <a:gd name="T12" fmla="*/ 143 w 376"/>
                <a:gd name="T13" fmla="*/ 353 h 1520"/>
                <a:gd name="T14" fmla="*/ 119 w 376"/>
                <a:gd name="T15" fmla="*/ 129 h 1520"/>
                <a:gd name="T16" fmla="*/ 119 w 376"/>
                <a:gd name="T17" fmla="*/ 129 h 1520"/>
                <a:gd name="T18" fmla="*/ 248 w 376"/>
                <a:gd name="T19" fmla="*/ 0 h 1520"/>
                <a:gd name="T20" fmla="*/ 376 w 376"/>
                <a:gd name="T21" fmla="*/ 129 h 1520"/>
                <a:gd name="T22" fmla="*/ 248 w 376"/>
                <a:gd name="T23" fmla="*/ 256 h 1520"/>
                <a:gd name="T24" fmla="*/ 119 w 376"/>
                <a:gd name="T25" fmla="*/ 129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6" h="1520">
                  <a:moveTo>
                    <a:pt x="143" y="353"/>
                  </a:moveTo>
                  <a:lnTo>
                    <a:pt x="352" y="353"/>
                  </a:lnTo>
                  <a:lnTo>
                    <a:pt x="352" y="1176"/>
                  </a:lnTo>
                  <a:cubicBezTo>
                    <a:pt x="352" y="1414"/>
                    <a:pt x="239" y="1520"/>
                    <a:pt x="0" y="1506"/>
                  </a:cubicBezTo>
                  <a:lnTo>
                    <a:pt x="0" y="1306"/>
                  </a:lnTo>
                  <a:cubicBezTo>
                    <a:pt x="98" y="1312"/>
                    <a:pt x="143" y="1275"/>
                    <a:pt x="143" y="1176"/>
                  </a:cubicBezTo>
                  <a:lnTo>
                    <a:pt x="143" y="353"/>
                  </a:lnTo>
                  <a:close/>
                  <a:moveTo>
                    <a:pt x="119" y="129"/>
                  </a:moveTo>
                  <a:lnTo>
                    <a:pt x="119" y="129"/>
                  </a:lnTo>
                  <a:cubicBezTo>
                    <a:pt x="119" y="59"/>
                    <a:pt x="177" y="0"/>
                    <a:pt x="248" y="0"/>
                  </a:cubicBezTo>
                  <a:cubicBezTo>
                    <a:pt x="318" y="0"/>
                    <a:pt x="376" y="59"/>
                    <a:pt x="376" y="129"/>
                  </a:cubicBezTo>
                  <a:cubicBezTo>
                    <a:pt x="376" y="198"/>
                    <a:pt x="318" y="256"/>
                    <a:pt x="248" y="256"/>
                  </a:cubicBezTo>
                  <a:cubicBezTo>
                    <a:pt x="177" y="256"/>
                    <a:pt x="119" y="198"/>
                    <a:pt x="119" y="12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8" name="Freeform 61"/>
            <p:cNvSpPr>
              <a:spLocks noEditPoints="1"/>
            </p:cNvSpPr>
            <p:nvPr/>
          </p:nvSpPr>
          <p:spPr bwMode="auto">
            <a:xfrm>
              <a:off x="15149513" y="8564563"/>
              <a:ext cx="290513" cy="287338"/>
            </a:xfrm>
            <a:custGeom>
              <a:avLst/>
              <a:gdLst>
                <a:gd name="T0" fmla="*/ 863 w 863"/>
                <a:gd name="T1" fmla="*/ 22 h 852"/>
                <a:gd name="T2" fmla="*/ 863 w 863"/>
                <a:gd name="T3" fmla="*/ 829 h 852"/>
                <a:gd name="T4" fmla="*/ 655 w 863"/>
                <a:gd name="T5" fmla="*/ 829 h 852"/>
                <a:gd name="T6" fmla="*/ 655 w 863"/>
                <a:gd name="T7" fmla="*/ 734 h 852"/>
                <a:gd name="T8" fmla="*/ 392 w 863"/>
                <a:gd name="T9" fmla="*/ 852 h 852"/>
                <a:gd name="T10" fmla="*/ 0 w 863"/>
                <a:gd name="T11" fmla="*/ 426 h 852"/>
                <a:gd name="T12" fmla="*/ 392 w 863"/>
                <a:gd name="T13" fmla="*/ 0 h 852"/>
                <a:gd name="T14" fmla="*/ 655 w 863"/>
                <a:gd name="T15" fmla="*/ 117 h 852"/>
                <a:gd name="T16" fmla="*/ 655 w 863"/>
                <a:gd name="T17" fmla="*/ 22 h 852"/>
                <a:gd name="T18" fmla="*/ 863 w 863"/>
                <a:gd name="T19" fmla="*/ 22 h 852"/>
                <a:gd name="T20" fmla="*/ 655 w 863"/>
                <a:gd name="T21" fmla="*/ 426 h 852"/>
                <a:gd name="T22" fmla="*/ 655 w 863"/>
                <a:gd name="T23" fmla="*/ 426 h 852"/>
                <a:gd name="T24" fmla="*/ 431 w 863"/>
                <a:gd name="T25" fmla="*/ 198 h 852"/>
                <a:gd name="T26" fmla="*/ 208 w 863"/>
                <a:gd name="T27" fmla="*/ 426 h 852"/>
                <a:gd name="T28" fmla="*/ 431 w 863"/>
                <a:gd name="T29" fmla="*/ 653 h 852"/>
                <a:gd name="T30" fmla="*/ 655 w 863"/>
                <a:gd name="T31" fmla="*/ 426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3" h="852">
                  <a:moveTo>
                    <a:pt x="863" y="22"/>
                  </a:moveTo>
                  <a:lnTo>
                    <a:pt x="863" y="829"/>
                  </a:lnTo>
                  <a:lnTo>
                    <a:pt x="655" y="829"/>
                  </a:lnTo>
                  <a:lnTo>
                    <a:pt x="655" y="734"/>
                  </a:lnTo>
                  <a:cubicBezTo>
                    <a:pt x="597" y="807"/>
                    <a:pt x="510" y="852"/>
                    <a:pt x="392" y="852"/>
                  </a:cubicBezTo>
                  <a:cubicBezTo>
                    <a:pt x="177" y="852"/>
                    <a:pt x="0" y="666"/>
                    <a:pt x="0" y="426"/>
                  </a:cubicBezTo>
                  <a:cubicBezTo>
                    <a:pt x="0" y="185"/>
                    <a:pt x="177" y="0"/>
                    <a:pt x="392" y="0"/>
                  </a:cubicBezTo>
                  <a:cubicBezTo>
                    <a:pt x="510" y="0"/>
                    <a:pt x="597" y="45"/>
                    <a:pt x="655" y="117"/>
                  </a:cubicBezTo>
                  <a:lnTo>
                    <a:pt x="655" y="22"/>
                  </a:lnTo>
                  <a:lnTo>
                    <a:pt x="863" y="22"/>
                  </a:lnTo>
                  <a:close/>
                  <a:moveTo>
                    <a:pt x="655" y="426"/>
                  </a:moveTo>
                  <a:lnTo>
                    <a:pt x="655" y="426"/>
                  </a:lnTo>
                  <a:cubicBezTo>
                    <a:pt x="655" y="290"/>
                    <a:pt x="560" y="198"/>
                    <a:pt x="431" y="198"/>
                  </a:cubicBezTo>
                  <a:cubicBezTo>
                    <a:pt x="303" y="198"/>
                    <a:pt x="208" y="290"/>
                    <a:pt x="208" y="426"/>
                  </a:cubicBezTo>
                  <a:cubicBezTo>
                    <a:pt x="208" y="561"/>
                    <a:pt x="303" y="653"/>
                    <a:pt x="431" y="653"/>
                  </a:cubicBezTo>
                  <a:cubicBezTo>
                    <a:pt x="560" y="653"/>
                    <a:pt x="655" y="561"/>
                    <a:pt x="655" y="42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9" name="Freeform 62"/>
            <p:cNvSpPr>
              <a:spLocks/>
            </p:cNvSpPr>
            <p:nvPr/>
          </p:nvSpPr>
          <p:spPr bwMode="auto">
            <a:xfrm>
              <a:off x="15495588" y="8566151"/>
              <a:ext cx="152400" cy="277813"/>
            </a:xfrm>
            <a:custGeom>
              <a:avLst/>
              <a:gdLst>
                <a:gd name="T0" fmla="*/ 454 w 454"/>
                <a:gd name="T1" fmla="*/ 0 h 823"/>
                <a:gd name="T2" fmla="*/ 454 w 454"/>
                <a:gd name="T3" fmla="*/ 233 h 823"/>
                <a:gd name="T4" fmla="*/ 209 w 454"/>
                <a:gd name="T5" fmla="*/ 438 h 823"/>
                <a:gd name="T6" fmla="*/ 209 w 454"/>
                <a:gd name="T7" fmla="*/ 823 h 823"/>
                <a:gd name="T8" fmla="*/ 0 w 454"/>
                <a:gd name="T9" fmla="*/ 823 h 823"/>
                <a:gd name="T10" fmla="*/ 0 w 454"/>
                <a:gd name="T11" fmla="*/ 16 h 823"/>
                <a:gd name="T12" fmla="*/ 209 w 454"/>
                <a:gd name="T13" fmla="*/ 16 h 823"/>
                <a:gd name="T14" fmla="*/ 209 w 454"/>
                <a:gd name="T15" fmla="*/ 155 h 823"/>
                <a:gd name="T16" fmla="*/ 454 w 454"/>
                <a:gd name="T17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823">
                  <a:moveTo>
                    <a:pt x="454" y="0"/>
                  </a:moveTo>
                  <a:lnTo>
                    <a:pt x="454" y="233"/>
                  </a:lnTo>
                  <a:cubicBezTo>
                    <a:pt x="346" y="220"/>
                    <a:pt x="209" y="268"/>
                    <a:pt x="209" y="438"/>
                  </a:cubicBezTo>
                  <a:lnTo>
                    <a:pt x="209" y="823"/>
                  </a:lnTo>
                  <a:lnTo>
                    <a:pt x="0" y="823"/>
                  </a:lnTo>
                  <a:lnTo>
                    <a:pt x="0" y="16"/>
                  </a:lnTo>
                  <a:lnTo>
                    <a:pt x="209" y="16"/>
                  </a:lnTo>
                  <a:lnTo>
                    <a:pt x="209" y="155"/>
                  </a:lnTo>
                  <a:cubicBezTo>
                    <a:pt x="251" y="45"/>
                    <a:pt x="352" y="0"/>
                    <a:pt x="45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0" name="Freeform 63"/>
            <p:cNvSpPr>
              <a:spLocks noEditPoints="1"/>
            </p:cNvSpPr>
            <p:nvPr/>
          </p:nvSpPr>
          <p:spPr bwMode="auto">
            <a:xfrm>
              <a:off x="15663863" y="8482013"/>
              <a:ext cx="222250" cy="109538"/>
            </a:xfrm>
            <a:custGeom>
              <a:avLst/>
              <a:gdLst>
                <a:gd name="T0" fmla="*/ 276 w 659"/>
                <a:gd name="T1" fmla="*/ 90 h 323"/>
                <a:gd name="T2" fmla="*/ 188 w 659"/>
                <a:gd name="T3" fmla="*/ 90 h 323"/>
                <a:gd name="T4" fmla="*/ 188 w 659"/>
                <a:gd name="T5" fmla="*/ 323 h 323"/>
                <a:gd name="T6" fmla="*/ 89 w 659"/>
                <a:gd name="T7" fmla="*/ 323 h 323"/>
                <a:gd name="T8" fmla="*/ 89 w 659"/>
                <a:gd name="T9" fmla="*/ 90 h 323"/>
                <a:gd name="T10" fmla="*/ 0 w 659"/>
                <a:gd name="T11" fmla="*/ 90 h 323"/>
                <a:gd name="T12" fmla="*/ 0 w 659"/>
                <a:gd name="T13" fmla="*/ 0 h 323"/>
                <a:gd name="T14" fmla="*/ 276 w 659"/>
                <a:gd name="T15" fmla="*/ 0 h 323"/>
                <a:gd name="T16" fmla="*/ 276 w 659"/>
                <a:gd name="T17" fmla="*/ 90 h 323"/>
                <a:gd name="T18" fmla="*/ 659 w 659"/>
                <a:gd name="T19" fmla="*/ 0 h 323"/>
                <a:gd name="T20" fmla="*/ 659 w 659"/>
                <a:gd name="T21" fmla="*/ 0 h 323"/>
                <a:gd name="T22" fmla="*/ 659 w 659"/>
                <a:gd name="T23" fmla="*/ 323 h 323"/>
                <a:gd name="T24" fmla="*/ 565 w 659"/>
                <a:gd name="T25" fmla="*/ 323 h 323"/>
                <a:gd name="T26" fmla="*/ 565 w 659"/>
                <a:gd name="T27" fmla="*/ 147 h 323"/>
                <a:gd name="T28" fmla="*/ 488 w 659"/>
                <a:gd name="T29" fmla="*/ 265 h 323"/>
                <a:gd name="T30" fmla="*/ 480 w 659"/>
                <a:gd name="T31" fmla="*/ 265 h 323"/>
                <a:gd name="T32" fmla="*/ 402 w 659"/>
                <a:gd name="T33" fmla="*/ 147 h 323"/>
                <a:gd name="T34" fmla="*/ 402 w 659"/>
                <a:gd name="T35" fmla="*/ 323 h 323"/>
                <a:gd name="T36" fmla="*/ 309 w 659"/>
                <a:gd name="T37" fmla="*/ 323 h 323"/>
                <a:gd name="T38" fmla="*/ 309 w 659"/>
                <a:gd name="T39" fmla="*/ 0 h 323"/>
                <a:gd name="T40" fmla="*/ 402 w 659"/>
                <a:gd name="T41" fmla="*/ 0 h 323"/>
                <a:gd name="T42" fmla="*/ 485 w 659"/>
                <a:gd name="T43" fmla="*/ 124 h 323"/>
                <a:gd name="T44" fmla="*/ 565 w 659"/>
                <a:gd name="T45" fmla="*/ 0 h 323"/>
                <a:gd name="T46" fmla="*/ 659 w 659"/>
                <a:gd name="T47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9" h="323">
                  <a:moveTo>
                    <a:pt x="276" y="90"/>
                  </a:moveTo>
                  <a:lnTo>
                    <a:pt x="188" y="90"/>
                  </a:lnTo>
                  <a:lnTo>
                    <a:pt x="188" y="323"/>
                  </a:lnTo>
                  <a:lnTo>
                    <a:pt x="89" y="323"/>
                  </a:lnTo>
                  <a:lnTo>
                    <a:pt x="89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276" y="0"/>
                  </a:lnTo>
                  <a:lnTo>
                    <a:pt x="276" y="90"/>
                  </a:lnTo>
                  <a:close/>
                  <a:moveTo>
                    <a:pt x="659" y="0"/>
                  </a:moveTo>
                  <a:lnTo>
                    <a:pt x="659" y="0"/>
                  </a:lnTo>
                  <a:lnTo>
                    <a:pt x="659" y="323"/>
                  </a:lnTo>
                  <a:lnTo>
                    <a:pt x="565" y="323"/>
                  </a:lnTo>
                  <a:lnTo>
                    <a:pt x="565" y="147"/>
                  </a:lnTo>
                  <a:lnTo>
                    <a:pt x="488" y="265"/>
                  </a:lnTo>
                  <a:lnTo>
                    <a:pt x="480" y="265"/>
                  </a:lnTo>
                  <a:lnTo>
                    <a:pt x="402" y="147"/>
                  </a:lnTo>
                  <a:lnTo>
                    <a:pt x="402" y="323"/>
                  </a:lnTo>
                  <a:lnTo>
                    <a:pt x="309" y="323"/>
                  </a:lnTo>
                  <a:lnTo>
                    <a:pt x="309" y="0"/>
                  </a:lnTo>
                  <a:lnTo>
                    <a:pt x="402" y="0"/>
                  </a:lnTo>
                  <a:lnTo>
                    <a:pt x="485" y="124"/>
                  </a:lnTo>
                  <a:lnTo>
                    <a:pt x="565" y="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1" name="Freeform 64"/>
            <p:cNvSpPr>
              <a:spLocks noEditPoints="1"/>
            </p:cNvSpPr>
            <p:nvPr/>
          </p:nvSpPr>
          <p:spPr bwMode="auto">
            <a:xfrm>
              <a:off x="18399125" y="12091988"/>
              <a:ext cx="215900" cy="104775"/>
            </a:xfrm>
            <a:custGeom>
              <a:avLst/>
              <a:gdLst>
                <a:gd name="T0" fmla="*/ 0 w 639"/>
                <a:gd name="T1" fmla="*/ 0 h 314"/>
                <a:gd name="T2" fmla="*/ 0 w 639"/>
                <a:gd name="T3" fmla="*/ 88 h 314"/>
                <a:gd name="T4" fmla="*/ 86 w 639"/>
                <a:gd name="T5" fmla="*/ 88 h 314"/>
                <a:gd name="T6" fmla="*/ 86 w 639"/>
                <a:gd name="T7" fmla="*/ 314 h 314"/>
                <a:gd name="T8" fmla="*/ 182 w 639"/>
                <a:gd name="T9" fmla="*/ 314 h 314"/>
                <a:gd name="T10" fmla="*/ 182 w 639"/>
                <a:gd name="T11" fmla="*/ 88 h 314"/>
                <a:gd name="T12" fmla="*/ 268 w 639"/>
                <a:gd name="T13" fmla="*/ 88 h 314"/>
                <a:gd name="T14" fmla="*/ 268 w 639"/>
                <a:gd name="T15" fmla="*/ 0 h 314"/>
                <a:gd name="T16" fmla="*/ 0 w 639"/>
                <a:gd name="T17" fmla="*/ 0 h 314"/>
                <a:gd name="T18" fmla="*/ 548 w 639"/>
                <a:gd name="T19" fmla="*/ 0 h 314"/>
                <a:gd name="T20" fmla="*/ 548 w 639"/>
                <a:gd name="T21" fmla="*/ 0 h 314"/>
                <a:gd name="T22" fmla="*/ 470 w 639"/>
                <a:gd name="T23" fmla="*/ 121 h 314"/>
                <a:gd name="T24" fmla="*/ 390 w 639"/>
                <a:gd name="T25" fmla="*/ 0 h 314"/>
                <a:gd name="T26" fmla="*/ 299 w 639"/>
                <a:gd name="T27" fmla="*/ 0 h 314"/>
                <a:gd name="T28" fmla="*/ 299 w 639"/>
                <a:gd name="T29" fmla="*/ 314 h 314"/>
                <a:gd name="T30" fmla="*/ 390 w 639"/>
                <a:gd name="T31" fmla="*/ 314 h 314"/>
                <a:gd name="T32" fmla="*/ 390 w 639"/>
                <a:gd name="T33" fmla="*/ 143 h 314"/>
                <a:gd name="T34" fmla="*/ 465 w 639"/>
                <a:gd name="T35" fmla="*/ 257 h 314"/>
                <a:gd name="T36" fmla="*/ 473 w 639"/>
                <a:gd name="T37" fmla="*/ 257 h 314"/>
                <a:gd name="T38" fmla="*/ 548 w 639"/>
                <a:gd name="T39" fmla="*/ 143 h 314"/>
                <a:gd name="T40" fmla="*/ 548 w 639"/>
                <a:gd name="T41" fmla="*/ 314 h 314"/>
                <a:gd name="T42" fmla="*/ 639 w 639"/>
                <a:gd name="T43" fmla="*/ 314 h 314"/>
                <a:gd name="T44" fmla="*/ 639 w 639"/>
                <a:gd name="T45" fmla="*/ 0 h 314"/>
                <a:gd name="T46" fmla="*/ 548 w 639"/>
                <a:gd name="T47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9" h="314">
                  <a:moveTo>
                    <a:pt x="0" y="0"/>
                  </a:moveTo>
                  <a:lnTo>
                    <a:pt x="0" y="88"/>
                  </a:lnTo>
                  <a:lnTo>
                    <a:pt x="86" y="88"/>
                  </a:lnTo>
                  <a:lnTo>
                    <a:pt x="86" y="314"/>
                  </a:lnTo>
                  <a:lnTo>
                    <a:pt x="182" y="314"/>
                  </a:lnTo>
                  <a:lnTo>
                    <a:pt x="182" y="88"/>
                  </a:lnTo>
                  <a:lnTo>
                    <a:pt x="268" y="88"/>
                  </a:lnTo>
                  <a:lnTo>
                    <a:pt x="268" y="0"/>
                  </a:lnTo>
                  <a:lnTo>
                    <a:pt x="0" y="0"/>
                  </a:lnTo>
                  <a:close/>
                  <a:moveTo>
                    <a:pt x="548" y="0"/>
                  </a:moveTo>
                  <a:lnTo>
                    <a:pt x="548" y="0"/>
                  </a:lnTo>
                  <a:lnTo>
                    <a:pt x="470" y="121"/>
                  </a:lnTo>
                  <a:lnTo>
                    <a:pt x="390" y="0"/>
                  </a:lnTo>
                  <a:lnTo>
                    <a:pt x="299" y="0"/>
                  </a:lnTo>
                  <a:lnTo>
                    <a:pt x="299" y="314"/>
                  </a:lnTo>
                  <a:lnTo>
                    <a:pt x="390" y="314"/>
                  </a:lnTo>
                  <a:lnTo>
                    <a:pt x="390" y="143"/>
                  </a:lnTo>
                  <a:lnTo>
                    <a:pt x="465" y="257"/>
                  </a:lnTo>
                  <a:lnTo>
                    <a:pt x="473" y="257"/>
                  </a:lnTo>
                  <a:lnTo>
                    <a:pt x="548" y="143"/>
                  </a:lnTo>
                  <a:lnTo>
                    <a:pt x="548" y="314"/>
                  </a:lnTo>
                  <a:lnTo>
                    <a:pt x="639" y="314"/>
                  </a:lnTo>
                  <a:lnTo>
                    <a:pt x="639" y="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2" name="Freeform 65"/>
            <p:cNvSpPr>
              <a:spLocks/>
            </p:cNvSpPr>
            <p:nvPr/>
          </p:nvSpPr>
          <p:spPr bwMode="auto">
            <a:xfrm>
              <a:off x="13606463" y="9245601"/>
              <a:ext cx="209550" cy="284163"/>
            </a:xfrm>
            <a:custGeom>
              <a:avLst/>
              <a:gdLst>
                <a:gd name="T0" fmla="*/ 621 w 621"/>
                <a:gd name="T1" fmla="*/ 159 h 845"/>
                <a:gd name="T2" fmla="*/ 393 w 621"/>
                <a:gd name="T3" fmla="*/ 159 h 845"/>
                <a:gd name="T4" fmla="*/ 393 w 621"/>
                <a:gd name="T5" fmla="*/ 845 h 845"/>
                <a:gd name="T6" fmla="*/ 227 w 621"/>
                <a:gd name="T7" fmla="*/ 845 h 845"/>
                <a:gd name="T8" fmla="*/ 227 w 621"/>
                <a:gd name="T9" fmla="*/ 159 h 845"/>
                <a:gd name="T10" fmla="*/ 0 w 621"/>
                <a:gd name="T11" fmla="*/ 159 h 845"/>
                <a:gd name="T12" fmla="*/ 0 w 621"/>
                <a:gd name="T13" fmla="*/ 0 h 845"/>
                <a:gd name="T14" fmla="*/ 621 w 621"/>
                <a:gd name="T15" fmla="*/ 0 h 845"/>
                <a:gd name="T16" fmla="*/ 621 w 621"/>
                <a:gd name="T17" fmla="*/ 159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1" h="845">
                  <a:moveTo>
                    <a:pt x="621" y="159"/>
                  </a:moveTo>
                  <a:lnTo>
                    <a:pt x="393" y="159"/>
                  </a:lnTo>
                  <a:lnTo>
                    <a:pt x="393" y="845"/>
                  </a:lnTo>
                  <a:lnTo>
                    <a:pt x="227" y="845"/>
                  </a:lnTo>
                  <a:lnTo>
                    <a:pt x="227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621" y="0"/>
                  </a:lnTo>
                  <a:lnTo>
                    <a:pt x="621" y="159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3" name="Freeform 66"/>
            <p:cNvSpPr>
              <a:spLocks noEditPoints="1"/>
            </p:cNvSpPr>
            <p:nvPr/>
          </p:nvSpPr>
          <p:spPr bwMode="auto">
            <a:xfrm>
              <a:off x="13830300" y="9320213"/>
              <a:ext cx="219075" cy="215900"/>
            </a:xfrm>
            <a:custGeom>
              <a:avLst/>
              <a:gdLst>
                <a:gd name="T0" fmla="*/ 646 w 646"/>
                <a:gd name="T1" fmla="*/ 17 h 638"/>
                <a:gd name="T2" fmla="*/ 646 w 646"/>
                <a:gd name="T3" fmla="*/ 621 h 638"/>
                <a:gd name="T4" fmla="*/ 490 w 646"/>
                <a:gd name="T5" fmla="*/ 621 h 638"/>
                <a:gd name="T6" fmla="*/ 490 w 646"/>
                <a:gd name="T7" fmla="*/ 550 h 638"/>
                <a:gd name="T8" fmla="*/ 293 w 646"/>
                <a:gd name="T9" fmla="*/ 638 h 638"/>
                <a:gd name="T10" fmla="*/ 0 w 646"/>
                <a:gd name="T11" fmla="*/ 319 h 638"/>
                <a:gd name="T12" fmla="*/ 293 w 646"/>
                <a:gd name="T13" fmla="*/ 0 h 638"/>
                <a:gd name="T14" fmla="*/ 490 w 646"/>
                <a:gd name="T15" fmla="*/ 88 h 638"/>
                <a:gd name="T16" fmla="*/ 490 w 646"/>
                <a:gd name="T17" fmla="*/ 17 h 638"/>
                <a:gd name="T18" fmla="*/ 646 w 646"/>
                <a:gd name="T19" fmla="*/ 17 h 638"/>
                <a:gd name="T20" fmla="*/ 490 w 646"/>
                <a:gd name="T21" fmla="*/ 319 h 638"/>
                <a:gd name="T22" fmla="*/ 490 w 646"/>
                <a:gd name="T23" fmla="*/ 319 h 638"/>
                <a:gd name="T24" fmla="*/ 322 w 646"/>
                <a:gd name="T25" fmla="*/ 149 h 638"/>
                <a:gd name="T26" fmla="*/ 156 w 646"/>
                <a:gd name="T27" fmla="*/ 319 h 638"/>
                <a:gd name="T28" fmla="*/ 322 w 646"/>
                <a:gd name="T29" fmla="*/ 489 h 638"/>
                <a:gd name="T30" fmla="*/ 490 w 646"/>
                <a:gd name="T31" fmla="*/ 31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6" h="638">
                  <a:moveTo>
                    <a:pt x="646" y="17"/>
                  </a:moveTo>
                  <a:lnTo>
                    <a:pt x="646" y="621"/>
                  </a:lnTo>
                  <a:lnTo>
                    <a:pt x="490" y="621"/>
                  </a:lnTo>
                  <a:lnTo>
                    <a:pt x="490" y="550"/>
                  </a:lnTo>
                  <a:cubicBezTo>
                    <a:pt x="447" y="604"/>
                    <a:pt x="381" y="638"/>
                    <a:pt x="293" y="638"/>
                  </a:cubicBezTo>
                  <a:cubicBezTo>
                    <a:pt x="133" y="638"/>
                    <a:pt x="0" y="499"/>
                    <a:pt x="0" y="319"/>
                  </a:cubicBezTo>
                  <a:cubicBezTo>
                    <a:pt x="0" y="139"/>
                    <a:pt x="133" y="0"/>
                    <a:pt x="293" y="0"/>
                  </a:cubicBezTo>
                  <a:cubicBezTo>
                    <a:pt x="381" y="0"/>
                    <a:pt x="447" y="34"/>
                    <a:pt x="490" y="88"/>
                  </a:cubicBezTo>
                  <a:lnTo>
                    <a:pt x="490" y="17"/>
                  </a:lnTo>
                  <a:lnTo>
                    <a:pt x="646" y="17"/>
                  </a:lnTo>
                  <a:close/>
                  <a:moveTo>
                    <a:pt x="490" y="319"/>
                  </a:moveTo>
                  <a:lnTo>
                    <a:pt x="490" y="319"/>
                  </a:lnTo>
                  <a:cubicBezTo>
                    <a:pt x="490" y="218"/>
                    <a:pt x="419" y="149"/>
                    <a:pt x="322" y="149"/>
                  </a:cubicBezTo>
                  <a:cubicBezTo>
                    <a:pt x="227" y="149"/>
                    <a:pt x="156" y="218"/>
                    <a:pt x="156" y="319"/>
                  </a:cubicBezTo>
                  <a:cubicBezTo>
                    <a:pt x="156" y="420"/>
                    <a:pt x="227" y="489"/>
                    <a:pt x="322" y="489"/>
                  </a:cubicBezTo>
                  <a:cubicBezTo>
                    <a:pt x="419" y="489"/>
                    <a:pt x="490" y="420"/>
                    <a:pt x="490" y="31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4" name="Rectangle 67"/>
            <p:cNvSpPr>
              <a:spLocks noChangeArrowheads="1"/>
            </p:cNvSpPr>
            <p:nvPr/>
          </p:nvSpPr>
          <p:spPr bwMode="auto">
            <a:xfrm>
              <a:off x="14092238" y="9232901"/>
              <a:ext cx="52388" cy="296863"/>
            </a:xfrm>
            <a:prstGeom prst="rect">
              <a:avLst/>
            </a:pr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5" name="Freeform 68"/>
            <p:cNvSpPr>
              <a:spLocks noEditPoints="1"/>
            </p:cNvSpPr>
            <p:nvPr/>
          </p:nvSpPr>
          <p:spPr bwMode="auto">
            <a:xfrm>
              <a:off x="14177963" y="9320213"/>
              <a:ext cx="211138" cy="215900"/>
            </a:xfrm>
            <a:custGeom>
              <a:avLst/>
              <a:gdLst>
                <a:gd name="T0" fmla="*/ 333 w 624"/>
                <a:gd name="T1" fmla="*/ 496 h 638"/>
                <a:gd name="T2" fmla="*/ 468 w 624"/>
                <a:gd name="T3" fmla="*/ 436 h 638"/>
                <a:gd name="T4" fmla="*/ 594 w 624"/>
                <a:gd name="T5" fmla="*/ 509 h 638"/>
                <a:gd name="T6" fmla="*/ 331 w 624"/>
                <a:gd name="T7" fmla="*/ 638 h 638"/>
                <a:gd name="T8" fmla="*/ 0 w 624"/>
                <a:gd name="T9" fmla="*/ 319 h 638"/>
                <a:gd name="T10" fmla="*/ 319 w 624"/>
                <a:gd name="T11" fmla="*/ 0 h 638"/>
                <a:gd name="T12" fmla="*/ 624 w 624"/>
                <a:gd name="T13" fmla="*/ 319 h 638"/>
                <a:gd name="T14" fmla="*/ 618 w 624"/>
                <a:gd name="T15" fmla="*/ 383 h 638"/>
                <a:gd name="T16" fmla="*/ 163 w 624"/>
                <a:gd name="T17" fmla="*/ 383 h 638"/>
                <a:gd name="T18" fmla="*/ 333 w 624"/>
                <a:gd name="T19" fmla="*/ 496 h 638"/>
                <a:gd name="T20" fmla="*/ 468 w 624"/>
                <a:gd name="T21" fmla="*/ 262 h 638"/>
                <a:gd name="T22" fmla="*/ 468 w 624"/>
                <a:gd name="T23" fmla="*/ 262 h 638"/>
                <a:gd name="T24" fmla="*/ 319 w 624"/>
                <a:gd name="T25" fmla="*/ 140 h 638"/>
                <a:gd name="T26" fmla="*/ 160 w 624"/>
                <a:gd name="T27" fmla="*/ 262 h 638"/>
                <a:gd name="T28" fmla="*/ 468 w 624"/>
                <a:gd name="T29" fmla="*/ 26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4" h="638">
                  <a:moveTo>
                    <a:pt x="333" y="496"/>
                  </a:moveTo>
                  <a:cubicBezTo>
                    <a:pt x="393" y="496"/>
                    <a:pt x="442" y="471"/>
                    <a:pt x="468" y="436"/>
                  </a:cubicBezTo>
                  <a:lnTo>
                    <a:pt x="594" y="509"/>
                  </a:lnTo>
                  <a:cubicBezTo>
                    <a:pt x="537" y="591"/>
                    <a:pt x="447" y="638"/>
                    <a:pt x="331" y="638"/>
                  </a:cubicBezTo>
                  <a:cubicBezTo>
                    <a:pt x="128" y="638"/>
                    <a:pt x="0" y="499"/>
                    <a:pt x="0" y="319"/>
                  </a:cubicBezTo>
                  <a:cubicBezTo>
                    <a:pt x="0" y="139"/>
                    <a:pt x="129" y="0"/>
                    <a:pt x="319" y="0"/>
                  </a:cubicBezTo>
                  <a:cubicBezTo>
                    <a:pt x="497" y="0"/>
                    <a:pt x="624" y="142"/>
                    <a:pt x="624" y="319"/>
                  </a:cubicBezTo>
                  <a:cubicBezTo>
                    <a:pt x="624" y="342"/>
                    <a:pt x="622" y="362"/>
                    <a:pt x="618" y="383"/>
                  </a:cubicBezTo>
                  <a:lnTo>
                    <a:pt x="163" y="383"/>
                  </a:lnTo>
                  <a:cubicBezTo>
                    <a:pt x="185" y="463"/>
                    <a:pt x="251" y="496"/>
                    <a:pt x="333" y="496"/>
                  </a:cubicBezTo>
                  <a:close/>
                  <a:moveTo>
                    <a:pt x="468" y="262"/>
                  </a:moveTo>
                  <a:lnTo>
                    <a:pt x="468" y="262"/>
                  </a:lnTo>
                  <a:cubicBezTo>
                    <a:pt x="449" y="175"/>
                    <a:pt x="384" y="140"/>
                    <a:pt x="319" y="140"/>
                  </a:cubicBezTo>
                  <a:cubicBezTo>
                    <a:pt x="235" y="140"/>
                    <a:pt x="179" y="185"/>
                    <a:pt x="160" y="262"/>
                  </a:cubicBezTo>
                  <a:lnTo>
                    <a:pt x="468" y="262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6" name="Freeform 69"/>
            <p:cNvSpPr>
              <a:spLocks/>
            </p:cNvSpPr>
            <p:nvPr/>
          </p:nvSpPr>
          <p:spPr bwMode="auto">
            <a:xfrm>
              <a:off x="14422438" y="9320213"/>
              <a:ext cx="188913" cy="209550"/>
            </a:xfrm>
            <a:custGeom>
              <a:avLst/>
              <a:gdLst>
                <a:gd name="T0" fmla="*/ 563 w 563"/>
                <a:gd name="T1" fmla="*/ 250 h 621"/>
                <a:gd name="T2" fmla="*/ 563 w 563"/>
                <a:gd name="T3" fmla="*/ 621 h 621"/>
                <a:gd name="T4" fmla="*/ 408 w 563"/>
                <a:gd name="T5" fmla="*/ 621 h 621"/>
                <a:gd name="T6" fmla="*/ 408 w 563"/>
                <a:gd name="T7" fmla="*/ 270 h 621"/>
                <a:gd name="T8" fmla="*/ 288 w 563"/>
                <a:gd name="T9" fmla="*/ 145 h 621"/>
                <a:gd name="T10" fmla="*/ 155 w 563"/>
                <a:gd name="T11" fmla="*/ 295 h 621"/>
                <a:gd name="T12" fmla="*/ 155 w 563"/>
                <a:gd name="T13" fmla="*/ 621 h 621"/>
                <a:gd name="T14" fmla="*/ 0 w 563"/>
                <a:gd name="T15" fmla="*/ 621 h 621"/>
                <a:gd name="T16" fmla="*/ 0 w 563"/>
                <a:gd name="T17" fmla="*/ 17 h 621"/>
                <a:gd name="T18" fmla="*/ 155 w 563"/>
                <a:gd name="T19" fmla="*/ 17 h 621"/>
                <a:gd name="T20" fmla="*/ 155 w 563"/>
                <a:gd name="T21" fmla="*/ 85 h 621"/>
                <a:gd name="T22" fmla="*/ 335 w 563"/>
                <a:gd name="T23" fmla="*/ 0 h 621"/>
                <a:gd name="T24" fmla="*/ 563 w 563"/>
                <a:gd name="T25" fmla="*/ 25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3" h="621">
                  <a:moveTo>
                    <a:pt x="563" y="250"/>
                  </a:moveTo>
                  <a:lnTo>
                    <a:pt x="563" y="621"/>
                  </a:lnTo>
                  <a:lnTo>
                    <a:pt x="408" y="621"/>
                  </a:lnTo>
                  <a:lnTo>
                    <a:pt x="408" y="270"/>
                  </a:lnTo>
                  <a:cubicBezTo>
                    <a:pt x="408" y="187"/>
                    <a:pt x="358" y="145"/>
                    <a:pt x="288" y="145"/>
                  </a:cubicBezTo>
                  <a:cubicBezTo>
                    <a:pt x="212" y="145"/>
                    <a:pt x="155" y="190"/>
                    <a:pt x="155" y="295"/>
                  </a:cubicBezTo>
                  <a:lnTo>
                    <a:pt x="155" y="621"/>
                  </a:lnTo>
                  <a:lnTo>
                    <a:pt x="0" y="621"/>
                  </a:lnTo>
                  <a:lnTo>
                    <a:pt x="0" y="17"/>
                  </a:lnTo>
                  <a:lnTo>
                    <a:pt x="155" y="17"/>
                  </a:lnTo>
                  <a:lnTo>
                    <a:pt x="155" y="85"/>
                  </a:lnTo>
                  <a:cubicBezTo>
                    <a:pt x="192" y="31"/>
                    <a:pt x="254" y="0"/>
                    <a:pt x="335" y="0"/>
                  </a:cubicBezTo>
                  <a:cubicBezTo>
                    <a:pt x="463" y="0"/>
                    <a:pt x="563" y="90"/>
                    <a:pt x="563" y="25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7" name="Freeform 70"/>
            <p:cNvSpPr>
              <a:spLocks/>
            </p:cNvSpPr>
            <p:nvPr/>
          </p:nvSpPr>
          <p:spPr bwMode="auto">
            <a:xfrm>
              <a:off x="14635163" y="9269413"/>
              <a:ext cx="133350" cy="268288"/>
            </a:xfrm>
            <a:custGeom>
              <a:avLst/>
              <a:gdLst>
                <a:gd name="T0" fmla="*/ 261 w 398"/>
                <a:gd name="T1" fmla="*/ 319 h 797"/>
                <a:gd name="T2" fmla="*/ 261 w 398"/>
                <a:gd name="T3" fmla="*/ 570 h 797"/>
                <a:gd name="T4" fmla="*/ 398 w 398"/>
                <a:gd name="T5" fmla="*/ 632 h 797"/>
                <a:gd name="T6" fmla="*/ 398 w 398"/>
                <a:gd name="T7" fmla="*/ 773 h 797"/>
                <a:gd name="T8" fmla="*/ 105 w 398"/>
                <a:gd name="T9" fmla="*/ 570 h 797"/>
                <a:gd name="T10" fmla="*/ 105 w 398"/>
                <a:gd name="T11" fmla="*/ 319 h 797"/>
                <a:gd name="T12" fmla="*/ 0 w 398"/>
                <a:gd name="T13" fmla="*/ 319 h 797"/>
                <a:gd name="T14" fmla="*/ 0 w 398"/>
                <a:gd name="T15" fmla="*/ 169 h 797"/>
                <a:gd name="T16" fmla="*/ 105 w 398"/>
                <a:gd name="T17" fmla="*/ 169 h 797"/>
                <a:gd name="T18" fmla="*/ 105 w 398"/>
                <a:gd name="T19" fmla="*/ 47 h 797"/>
                <a:gd name="T20" fmla="*/ 261 w 398"/>
                <a:gd name="T21" fmla="*/ 0 h 797"/>
                <a:gd name="T22" fmla="*/ 261 w 398"/>
                <a:gd name="T23" fmla="*/ 169 h 797"/>
                <a:gd name="T24" fmla="*/ 398 w 398"/>
                <a:gd name="T25" fmla="*/ 169 h 797"/>
                <a:gd name="T26" fmla="*/ 398 w 398"/>
                <a:gd name="T27" fmla="*/ 319 h 797"/>
                <a:gd name="T28" fmla="*/ 261 w 398"/>
                <a:gd name="T29" fmla="*/ 319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8" h="797">
                  <a:moveTo>
                    <a:pt x="261" y="319"/>
                  </a:moveTo>
                  <a:lnTo>
                    <a:pt x="261" y="570"/>
                  </a:lnTo>
                  <a:cubicBezTo>
                    <a:pt x="261" y="635"/>
                    <a:pt x="308" y="636"/>
                    <a:pt x="398" y="632"/>
                  </a:cubicBezTo>
                  <a:lnTo>
                    <a:pt x="398" y="773"/>
                  </a:lnTo>
                  <a:cubicBezTo>
                    <a:pt x="179" y="797"/>
                    <a:pt x="105" y="733"/>
                    <a:pt x="105" y="570"/>
                  </a:cubicBezTo>
                  <a:lnTo>
                    <a:pt x="105" y="319"/>
                  </a:lnTo>
                  <a:lnTo>
                    <a:pt x="0" y="319"/>
                  </a:lnTo>
                  <a:lnTo>
                    <a:pt x="0" y="169"/>
                  </a:lnTo>
                  <a:lnTo>
                    <a:pt x="105" y="169"/>
                  </a:lnTo>
                  <a:lnTo>
                    <a:pt x="105" y="47"/>
                  </a:lnTo>
                  <a:lnTo>
                    <a:pt x="261" y="0"/>
                  </a:lnTo>
                  <a:lnTo>
                    <a:pt x="261" y="169"/>
                  </a:lnTo>
                  <a:lnTo>
                    <a:pt x="398" y="169"/>
                  </a:lnTo>
                  <a:lnTo>
                    <a:pt x="398" y="319"/>
                  </a:lnTo>
                  <a:lnTo>
                    <a:pt x="261" y="319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8" name="Freeform 71"/>
            <p:cNvSpPr>
              <a:spLocks noEditPoints="1"/>
            </p:cNvSpPr>
            <p:nvPr/>
          </p:nvSpPr>
          <p:spPr bwMode="auto">
            <a:xfrm>
              <a:off x="14795500" y="9320213"/>
              <a:ext cx="214313" cy="215900"/>
            </a:xfrm>
            <a:custGeom>
              <a:avLst/>
              <a:gdLst>
                <a:gd name="T0" fmla="*/ 0 w 638"/>
                <a:gd name="T1" fmla="*/ 319 h 638"/>
                <a:gd name="T2" fmla="*/ 318 w 638"/>
                <a:gd name="T3" fmla="*/ 0 h 638"/>
                <a:gd name="T4" fmla="*/ 638 w 638"/>
                <a:gd name="T5" fmla="*/ 319 h 638"/>
                <a:gd name="T6" fmla="*/ 318 w 638"/>
                <a:gd name="T7" fmla="*/ 638 h 638"/>
                <a:gd name="T8" fmla="*/ 0 w 638"/>
                <a:gd name="T9" fmla="*/ 319 h 638"/>
                <a:gd name="T10" fmla="*/ 483 w 638"/>
                <a:gd name="T11" fmla="*/ 319 h 638"/>
                <a:gd name="T12" fmla="*/ 483 w 638"/>
                <a:gd name="T13" fmla="*/ 319 h 638"/>
                <a:gd name="T14" fmla="*/ 318 w 638"/>
                <a:gd name="T15" fmla="*/ 152 h 638"/>
                <a:gd name="T16" fmla="*/ 156 w 638"/>
                <a:gd name="T17" fmla="*/ 319 h 638"/>
                <a:gd name="T18" fmla="*/ 318 w 638"/>
                <a:gd name="T19" fmla="*/ 486 h 638"/>
                <a:gd name="T20" fmla="*/ 483 w 638"/>
                <a:gd name="T21" fmla="*/ 31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8" h="638">
                  <a:moveTo>
                    <a:pt x="0" y="319"/>
                  </a:moveTo>
                  <a:cubicBezTo>
                    <a:pt x="0" y="139"/>
                    <a:pt x="141" y="0"/>
                    <a:pt x="318" y="0"/>
                  </a:cubicBezTo>
                  <a:cubicBezTo>
                    <a:pt x="496" y="0"/>
                    <a:pt x="638" y="139"/>
                    <a:pt x="638" y="319"/>
                  </a:cubicBezTo>
                  <a:cubicBezTo>
                    <a:pt x="638" y="499"/>
                    <a:pt x="496" y="638"/>
                    <a:pt x="318" y="638"/>
                  </a:cubicBezTo>
                  <a:cubicBezTo>
                    <a:pt x="141" y="638"/>
                    <a:pt x="0" y="499"/>
                    <a:pt x="0" y="319"/>
                  </a:cubicBezTo>
                  <a:close/>
                  <a:moveTo>
                    <a:pt x="483" y="319"/>
                  </a:moveTo>
                  <a:lnTo>
                    <a:pt x="483" y="319"/>
                  </a:lnTo>
                  <a:cubicBezTo>
                    <a:pt x="483" y="221"/>
                    <a:pt x="411" y="152"/>
                    <a:pt x="318" y="152"/>
                  </a:cubicBezTo>
                  <a:cubicBezTo>
                    <a:pt x="227" y="152"/>
                    <a:pt x="156" y="221"/>
                    <a:pt x="156" y="319"/>
                  </a:cubicBezTo>
                  <a:cubicBezTo>
                    <a:pt x="156" y="417"/>
                    <a:pt x="227" y="486"/>
                    <a:pt x="318" y="486"/>
                  </a:cubicBezTo>
                  <a:cubicBezTo>
                    <a:pt x="411" y="486"/>
                    <a:pt x="483" y="417"/>
                    <a:pt x="483" y="31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9" name="Freeform 72"/>
            <p:cNvSpPr>
              <a:spLocks/>
            </p:cNvSpPr>
            <p:nvPr/>
          </p:nvSpPr>
          <p:spPr bwMode="auto">
            <a:xfrm>
              <a:off x="15130463" y="9245601"/>
              <a:ext cx="195263" cy="290513"/>
            </a:xfrm>
            <a:custGeom>
              <a:avLst/>
              <a:gdLst>
                <a:gd name="T0" fmla="*/ 0 w 576"/>
                <a:gd name="T1" fmla="*/ 701 h 862"/>
                <a:gd name="T2" fmla="*/ 143 w 576"/>
                <a:gd name="T3" fmla="*/ 619 h 862"/>
                <a:gd name="T4" fmla="*/ 279 w 576"/>
                <a:gd name="T5" fmla="*/ 699 h 862"/>
                <a:gd name="T6" fmla="*/ 410 w 576"/>
                <a:gd name="T7" fmla="*/ 582 h 862"/>
                <a:gd name="T8" fmla="*/ 410 w 576"/>
                <a:gd name="T9" fmla="*/ 0 h 862"/>
                <a:gd name="T10" fmla="*/ 576 w 576"/>
                <a:gd name="T11" fmla="*/ 0 h 862"/>
                <a:gd name="T12" fmla="*/ 576 w 576"/>
                <a:gd name="T13" fmla="*/ 582 h 862"/>
                <a:gd name="T14" fmla="*/ 279 w 576"/>
                <a:gd name="T15" fmla="*/ 862 h 862"/>
                <a:gd name="T16" fmla="*/ 0 w 576"/>
                <a:gd name="T17" fmla="*/ 701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862">
                  <a:moveTo>
                    <a:pt x="0" y="701"/>
                  </a:moveTo>
                  <a:lnTo>
                    <a:pt x="143" y="619"/>
                  </a:lnTo>
                  <a:cubicBezTo>
                    <a:pt x="170" y="672"/>
                    <a:pt x="209" y="699"/>
                    <a:pt x="279" y="699"/>
                  </a:cubicBezTo>
                  <a:cubicBezTo>
                    <a:pt x="370" y="699"/>
                    <a:pt x="410" y="650"/>
                    <a:pt x="410" y="582"/>
                  </a:cubicBezTo>
                  <a:lnTo>
                    <a:pt x="410" y="0"/>
                  </a:lnTo>
                  <a:lnTo>
                    <a:pt x="576" y="0"/>
                  </a:lnTo>
                  <a:lnTo>
                    <a:pt x="576" y="582"/>
                  </a:lnTo>
                  <a:cubicBezTo>
                    <a:pt x="576" y="764"/>
                    <a:pt x="445" y="862"/>
                    <a:pt x="279" y="862"/>
                  </a:cubicBezTo>
                  <a:cubicBezTo>
                    <a:pt x="150" y="862"/>
                    <a:pt x="52" y="806"/>
                    <a:pt x="0" y="70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0" name="Freeform 73"/>
            <p:cNvSpPr>
              <a:spLocks noEditPoints="1"/>
            </p:cNvSpPr>
            <p:nvPr/>
          </p:nvSpPr>
          <p:spPr bwMode="auto">
            <a:xfrm>
              <a:off x="15359063" y="9320213"/>
              <a:ext cx="214313" cy="215900"/>
            </a:xfrm>
            <a:custGeom>
              <a:avLst/>
              <a:gdLst>
                <a:gd name="T0" fmla="*/ 0 w 638"/>
                <a:gd name="T1" fmla="*/ 319 h 638"/>
                <a:gd name="T2" fmla="*/ 318 w 638"/>
                <a:gd name="T3" fmla="*/ 0 h 638"/>
                <a:gd name="T4" fmla="*/ 638 w 638"/>
                <a:gd name="T5" fmla="*/ 319 h 638"/>
                <a:gd name="T6" fmla="*/ 318 w 638"/>
                <a:gd name="T7" fmla="*/ 638 h 638"/>
                <a:gd name="T8" fmla="*/ 0 w 638"/>
                <a:gd name="T9" fmla="*/ 319 h 638"/>
                <a:gd name="T10" fmla="*/ 483 w 638"/>
                <a:gd name="T11" fmla="*/ 319 h 638"/>
                <a:gd name="T12" fmla="*/ 483 w 638"/>
                <a:gd name="T13" fmla="*/ 319 h 638"/>
                <a:gd name="T14" fmla="*/ 318 w 638"/>
                <a:gd name="T15" fmla="*/ 152 h 638"/>
                <a:gd name="T16" fmla="*/ 155 w 638"/>
                <a:gd name="T17" fmla="*/ 319 h 638"/>
                <a:gd name="T18" fmla="*/ 318 w 638"/>
                <a:gd name="T19" fmla="*/ 486 h 638"/>
                <a:gd name="T20" fmla="*/ 483 w 638"/>
                <a:gd name="T21" fmla="*/ 31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8" h="638">
                  <a:moveTo>
                    <a:pt x="0" y="319"/>
                  </a:moveTo>
                  <a:cubicBezTo>
                    <a:pt x="0" y="139"/>
                    <a:pt x="141" y="0"/>
                    <a:pt x="318" y="0"/>
                  </a:cubicBezTo>
                  <a:cubicBezTo>
                    <a:pt x="496" y="0"/>
                    <a:pt x="638" y="139"/>
                    <a:pt x="638" y="319"/>
                  </a:cubicBezTo>
                  <a:cubicBezTo>
                    <a:pt x="638" y="499"/>
                    <a:pt x="496" y="638"/>
                    <a:pt x="318" y="638"/>
                  </a:cubicBezTo>
                  <a:cubicBezTo>
                    <a:pt x="141" y="638"/>
                    <a:pt x="0" y="499"/>
                    <a:pt x="0" y="319"/>
                  </a:cubicBezTo>
                  <a:close/>
                  <a:moveTo>
                    <a:pt x="483" y="319"/>
                  </a:moveTo>
                  <a:lnTo>
                    <a:pt x="483" y="319"/>
                  </a:lnTo>
                  <a:cubicBezTo>
                    <a:pt x="483" y="221"/>
                    <a:pt x="411" y="152"/>
                    <a:pt x="318" y="152"/>
                  </a:cubicBezTo>
                  <a:cubicBezTo>
                    <a:pt x="227" y="152"/>
                    <a:pt x="155" y="221"/>
                    <a:pt x="155" y="319"/>
                  </a:cubicBezTo>
                  <a:cubicBezTo>
                    <a:pt x="155" y="417"/>
                    <a:pt x="227" y="486"/>
                    <a:pt x="318" y="486"/>
                  </a:cubicBezTo>
                  <a:cubicBezTo>
                    <a:pt x="411" y="486"/>
                    <a:pt x="483" y="417"/>
                    <a:pt x="483" y="319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1" name="Freeform 74"/>
            <p:cNvSpPr>
              <a:spLocks/>
            </p:cNvSpPr>
            <p:nvPr/>
          </p:nvSpPr>
          <p:spPr bwMode="auto">
            <a:xfrm>
              <a:off x="15584488" y="9326563"/>
              <a:ext cx="214313" cy="203200"/>
            </a:xfrm>
            <a:custGeom>
              <a:avLst/>
              <a:gdLst>
                <a:gd name="T0" fmla="*/ 636 w 636"/>
                <a:gd name="T1" fmla="*/ 0 h 604"/>
                <a:gd name="T2" fmla="*/ 406 w 636"/>
                <a:gd name="T3" fmla="*/ 604 h 604"/>
                <a:gd name="T4" fmla="*/ 229 w 636"/>
                <a:gd name="T5" fmla="*/ 604 h 604"/>
                <a:gd name="T6" fmla="*/ 0 w 636"/>
                <a:gd name="T7" fmla="*/ 0 h 604"/>
                <a:gd name="T8" fmla="*/ 171 w 636"/>
                <a:gd name="T9" fmla="*/ 0 h 604"/>
                <a:gd name="T10" fmla="*/ 317 w 636"/>
                <a:gd name="T11" fmla="*/ 423 h 604"/>
                <a:gd name="T12" fmla="*/ 464 w 636"/>
                <a:gd name="T13" fmla="*/ 0 h 604"/>
                <a:gd name="T14" fmla="*/ 636 w 636"/>
                <a:gd name="T15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6" h="604">
                  <a:moveTo>
                    <a:pt x="636" y="0"/>
                  </a:moveTo>
                  <a:lnTo>
                    <a:pt x="406" y="604"/>
                  </a:lnTo>
                  <a:lnTo>
                    <a:pt x="229" y="604"/>
                  </a:lnTo>
                  <a:lnTo>
                    <a:pt x="0" y="0"/>
                  </a:lnTo>
                  <a:lnTo>
                    <a:pt x="171" y="0"/>
                  </a:lnTo>
                  <a:lnTo>
                    <a:pt x="317" y="423"/>
                  </a:lnTo>
                  <a:lnTo>
                    <a:pt x="464" y="0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2" name="Freeform 75"/>
            <p:cNvSpPr>
              <a:spLocks noEditPoints="1"/>
            </p:cNvSpPr>
            <p:nvPr/>
          </p:nvSpPr>
          <p:spPr bwMode="auto">
            <a:xfrm>
              <a:off x="15809913" y="9320213"/>
              <a:ext cx="209550" cy="215900"/>
            </a:xfrm>
            <a:custGeom>
              <a:avLst/>
              <a:gdLst>
                <a:gd name="T0" fmla="*/ 333 w 624"/>
                <a:gd name="T1" fmla="*/ 496 h 638"/>
                <a:gd name="T2" fmla="*/ 469 w 624"/>
                <a:gd name="T3" fmla="*/ 436 h 638"/>
                <a:gd name="T4" fmla="*/ 594 w 624"/>
                <a:gd name="T5" fmla="*/ 509 h 638"/>
                <a:gd name="T6" fmla="*/ 331 w 624"/>
                <a:gd name="T7" fmla="*/ 638 h 638"/>
                <a:gd name="T8" fmla="*/ 0 w 624"/>
                <a:gd name="T9" fmla="*/ 319 h 638"/>
                <a:gd name="T10" fmla="*/ 319 w 624"/>
                <a:gd name="T11" fmla="*/ 0 h 638"/>
                <a:gd name="T12" fmla="*/ 624 w 624"/>
                <a:gd name="T13" fmla="*/ 319 h 638"/>
                <a:gd name="T14" fmla="*/ 618 w 624"/>
                <a:gd name="T15" fmla="*/ 383 h 638"/>
                <a:gd name="T16" fmla="*/ 163 w 624"/>
                <a:gd name="T17" fmla="*/ 383 h 638"/>
                <a:gd name="T18" fmla="*/ 333 w 624"/>
                <a:gd name="T19" fmla="*/ 496 h 638"/>
                <a:gd name="T20" fmla="*/ 469 w 624"/>
                <a:gd name="T21" fmla="*/ 262 h 638"/>
                <a:gd name="T22" fmla="*/ 469 w 624"/>
                <a:gd name="T23" fmla="*/ 262 h 638"/>
                <a:gd name="T24" fmla="*/ 319 w 624"/>
                <a:gd name="T25" fmla="*/ 140 h 638"/>
                <a:gd name="T26" fmla="*/ 161 w 624"/>
                <a:gd name="T27" fmla="*/ 262 h 638"/>
                <a:gd name="T28" fmla="*/ 469 w 624"/>
                <a:gd name="T29" fmla="*/ 26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4" h="638">
                  <a:moveTo>
                    <a:pt x="333" y="496"/>
                  </a:moveTo>
                  <a:cubicBezTo>
                    <a:pt x="394" y="496"/>
                    <a:pt x="442" y="471"/>
                    <a:pt x="469" y="436"/>
                  </a:cubicBezTo>
                  <a:lnTo>
                    <a:pt x="594" y="509"/>
                  </a:lnTo>
                  <a:cubicBezTo>
                    <a:pt x="537" y="591"/>
                    <a:pt x="447" y="638"/>
                    <a:pt x="331" y="638"/>
                  </a:cubicBezTo>
                  <a:cubicBezTo>
                    <a:pt x="128" y="638"/>
                    <a:pt x="0" y="499"/>
                    <a:pt x="0" y="319"/>
                  </a:cubicBezTo>
                  <a:cubicBezTo>
                    <a:pt x="0" y="139"/>
                    <a:pt x="129" y="0"/>
                    <a:pt x="319" y="0"/>
                  </a:cubicBezTo>
                  <a:cubicBezTo>
                    <a:pt x="498" y="0"/>
                    <a:pt x="624" y="142"/>
                    <a:pt x="624" y="319"/>
                  </a:cubicBezTo>
                  <a:cubicBezTo>
                    <a:pt x="624" y="342"/>
                    <a:pt x="622" y="362"/>
                    <a:pt x="618" y="383"/>
                  </a:cubicBezTo>
                  <a:lnTo>
                    <a:pt x="163" y="383"/>
                  </a:lnTo>
                  <a:cubicBezTo>
                    <a:pt x="185" y="463"/>
                    <a:pt x="251" y="496"/>
                    <a:pt x="333" y="496"/>
                  </a:cubicBezTo>
                  <a:close/>
                  <a:moveTo>
                    <a:pt x="469" y="262"/>
                  </a:moveTo>
                  <a:lnTo>
                    <a:pt x="469" y="262"/>
                  </a:lnTo>
                  <a:cubicBezTo>
                    <a:pt x="449" y="175"/>
                    <a:pt x="384" y="140"/>
                    <a:pt x="319" y="140"/>
                  </a:cubicBezTo>
                  <a:cubicBezTo>
                    <a:pt x="236" y="140"/>
                    <a:pt x="179" y="185"/>
                    <a:pt x="161" y="262"/>
                  </a:cubicBezTo>
                  <a:lnTo>
                    <a:pt x="469" y="262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3" name="Freeform 76"/>
            <p:cNvSpPr>
              <a:spLocks/>
            </p:cNvSpPr>
            <p:nvPr/>
          </p:nvSpPr>
          <p:spPr bwMode="auto">
            <a:xfrm>
              <a:off x="16052800" y="9320213"/>
              <a:ext cx="190500" cy="209550"/>
            </a:xfrm>
            <a:custGeom>
              <a:avLst/>
              <a:gdLst>
                <a:gd name="T0" fmla="*/ 564 w 564"/>
                <a:gd name="T1" fmla="*/ 250 h 621"/>
                <a:gd name="T2" fmla="*/ 564 w 564"/>
                <a:gd name="T3" fmla="*/ 621 h 621"/>
                <a:gd name="T4" fmla="*/ 408 w 564"/>
                <a:gd name="T5" fmla="*/ 621 h 621"/>
                <a:gd name="T6" fmla="*/ 408 w 564"/>
                <a:gd name="T7" fmla="*/ 270 h 621"/>
                <a:gd name="T8" fmla="*/ 289 w 564"/>
                <a:gd name="T9" fmla="*/ 145 h 621"/>
                <a:gd name="T10" fmla="*/ 156 w 564"/>
                <a:gd name="T11" fmla="*/ 295 h 621"/>
                <a:gd name="T12" fmla="*/ 156 w 564"/>
                <a:gd name="T13" fmla="*/ 621 h 621"/>
                <a:gd name="T14" fmla="*/ 0 w 564"/>
                <a:gd name="T15" fmla="*/ 621 h 621"/>
                <a:gd name="T16" fmla="*/ 0 w 564"/>
                <a:gd name="T17" fmla="*/ 17 h 621"/>
                <a:gd name="T18" fmla="*/ 156 w 564"/>
                <a:gd name="T19" fmla="*/ 17 h 621"/>
                <a:gd name="T20" fmla="*/ 156 w 564"/>
                <a:gd name="T21" fmla="*/ 85 h 621"/>
                <a:gd name="T22" fmla="*/ 336 w 564"/>
                <a:gd name="T23" fmla="*/ 0 h 621"/>
                <a:gd name="T24" fmla="*/ 564 w 564"/>
                <a:gd name="T25" fmla="*/ 25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4" h="621">
                  <a:moveTo>
                    <a:pt x="564" y="250"/>
                  </a:moveTo>
                  <a:lnTo>
                    <a:pt x="564" y="621"/>
                  </a:lnTo>
                  <a:lnTo>
                    <a:pt x="408" y="621"/>
                  </a:lnTo>
                  <a:lnTo>
                    <a:pt x="408" y="270"/>
                  </a:lnTo>
                  <a:cubicBezTo>
                    <a:pt x="408" y="187"/>
                    <a:pt x="359" y="145"/>
                    <a:pt x="289" y="145"/>
                  </a:cubicBezTo>
                  <a:cubicBezTo>
                    <a:pt x="213" y="145"/>
                    <a:pt x="156" y="190"/>
                    <a:pt x="156" y="295"/>
                  </a:cubicBezTo>
                  <a:lnTo>
                    <a:pt x="156" y="621"/>
                  </a:lnTo>
                  <a:lnTo>
                    <a:pt x="0" y="621"/>
                  </a:lnTo>
                  <a:lnTo>
                    <a:pt x="0" y="17"/>
                  </a:lnTo>
                  <a:lnTo>
                    <a:pt x="156" y="17"/>
                  </a:lnTo>
                  <a:lnTo>
                    <a:pt x="156" y="85"/>
                  </a:lnTo>
                  <a:cubicBezTo>
                    <a:pt x="192" y="31"/>
                    <a:pt x="255" y="0"/>
                    <a:pt x="336" y="0"/>
                  </a:cubicBezTo>
                  <a:cubicBezTo>
                    <a:pt x="464" y="0"/>
                    <a:pt x="564" y="90"/>
                    <a:pt x="564" y="25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4" name="Freeform 77"/>
            <p:cNvSpPr>
              <a:spLocks noEditPoints="1"/>
            </p:cNvSpPr>
            <p:nvPr/>
          </p:nvSpPr>
          <p:spPr bwMode="auto">
            <a:xfrm>
              <a:off x="16832263" y="11569701"/>
              <a:ext cx="1157288" cy="382588"/>
            </a:xfrm>
            <a:custGeom>
              <a:avLst/>
              <a:gdLst>
                <a:gd name="T0" fmla="*/ 8 w 3433"/>
                <a:gd name="T1" fmla="*/ 955 h 1138"/>
                <a:gd name="T2" fmla="*/ 507 w 3433"/>
                <a:gd name="T3" fmla="*/ 352 h 1138"/>
                <a:gd name="T4" fmla="*/ 365 w 3433"/>
                <a:gd name="T5" fmla="*/ 209 h 1138"/>
                <a:gd name="T6" fmla="*/ 0 w 3433"/>
                <a:gd name="T7" fmla="*/ 231 h 1138"/>
                <a:gd name="T8" fmla="*/ 362 w 3433"/>
                <a:gd name="T9" fmla="*/ 0 h 1138"/>
                <a:gd name="T10" fmla="*/ 723 w 3433"/>
                <a:gd name="T11" fmla="*/ 344 h 1138"/>
                <a:gd name="T12" fmla="*/ 328 w 3433"/>
                <a:gd name="T13" fmla="*/ 908 h 1138"/>
                <a:gd name="T14" fmla="*/ 740 w 3433"/>
                <a:gd name="T15" fmla="*/ 1116 h 1138"/>
                <a:gd name="T16" fmla="*/ 1273 w 3433"/>
                <a:gd name="T17" fmla="*/ 1138 h 1138"/>
                <a:gd name="T18" fmla="*/ 835 w 3433"/>
                <a:gd name="T19" fmla="*/ 569 h 1138"/>
                <a:gd name="T20" fmla="*/ 1273 w 3433"/>
                <a:gd name="T21" fmla="*/ 0 h 1138"/>
                <a:gd name="T22" fmla="*/ 1711 w 3433"/>
                <a:gd name="T23" fmla="*/ 569 h 1138"/>
                <a:gd name="T24" fmla="*/ 1273 w 3433"/>
                <a:gd name="T25" fmla="*/ 1138 h 1138"/>
                <a:gd name="T26" fmla="*/ 1273 w 3433"/>
                <a:gd name="T27" fmla="*/ 927 h 1138"/>
                <a:gd name="T28" fmla="*/ 1497 w 3433"/>
                <a:gd name="T29" fmla="*/ 569 h 1138"/>
                <a:gd name="T30" fmla="*/ 1273 w 3433"/>
                <a:gd name="T31" fmla="*/ 209 h 1138"/>
                <a:gd name="T32" fmla="*/ 1051 w 3433"/>
                <a:gd name="T33" fmla="*/ 569 h 1138"/>
                <a:gd name="T34" fmla="*/ 1780 w 3433"/>
                <a:gd name="T35" fmla="*/ 1116 h 1138"/>
                <a:gd name="T36" fmla="*/ 2154 w 3433"/>
                <a:gd name="T37" fmla="*/ 571 h 1138"/>
                <a:gd name="T38" fmla="*/ 2239 w 3433"/>
                <a:gd name="T39" fmla="*/ 248 h 1138"/>
                <a:gd name="T40" fmla="*/ 1953 w 3433"/>
                <a:gd name="T41" fmla="*/ 338 h 1138"/>
                <a:gd name="T42" fmla="*/ 1921 w 3433"/>
                <a:gd name="T43" fmla="*/ 59 h 1138"/>
                <a:gd name="T44" fmla="*/ 2388 w 3433"/>
                <a:gd name="T45" fmla="*/ 93 h 1138"/>
                <a:gd name="T46" fmla="*/ 2315 w 3433"/>
                <a:gd name="T47" fmla="*/ 694 h 1138"/>
                <a:gd name="T48" fmla="*/ 2512 w 3433"/>
                <a:gd name="T49" fmla="*/ 908 h 1138"/>
                <a:gd name="T50" fmla="*/ 1780 w 3433"/>
                <a:gd name="T51" fmla="*/ 1116 h 1138"/>
                <a:gd name="T52" fmla="*/ 3433 w 3433"/>
                <a:gd name="T53" fmla="*/ 930 h 1138"/>
                <a:gd name="T54" fmla="*/ 3315 w 3433"/>
                <a:gd name="T55" fmla="*/ 1116 h 1138"/>
                <a:gd name="T56" fmla="*/ 3098 w 3433"/>
                <a:gd name="T57" fmla="*/ 930 h 1138"/>
                <a:gd name="T58" fmla="*/ 2580 w 3433"/>
                <a:gd name="T59" fmla="*/ 730 h 1138"/>
                <a:gd name="T60" fmla="*/ 3176 w 3433"/>
                <a:gd name="T61" fmla="*/ 22 h 1138"/>
                <a:gd name="T62" fmla="*/ 3098 w 3433"/>
                <a:gd name="T63" fmla="*/ 730 h 1138"/>
                <a:gd name="T64" fmla="*/ 3315 w 3433"/>
                <a:gd name="T65" fmla="*/ 470 h 1138"/>
                <a:gd name="T66" fmla="*/ 3433 w 3433"/>
                <a:gd name="T67" fmla="*/ 730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33" h="1138">
                  <a:moveTo>
                    <a:pt x="8" y="1116"/>
                  </a:moveTo>
                  <a:lnTo>
                    <a:pt x="8" y="955"/>
                  </a:lnTo>
                  <a:lnTo>
                    <a:pt x="382" y="571"/>
                  </a:lnTo>
                  <a:cubicBezTo>
                    <a:pt x="465" y="483"/>
                    <a:pt x="507" y="410"/>
                    <a:pt x="507" y="352"/>
                  </a:cubicBezTo>
                  <a:cubicBezTo>
                    <a:pt x="507" y="309"/>
                    <a:pt x="494" y="274"/>
                    <a:pt x="467" y="248"/>
                  </a:cubicBezTo>
                  <a:cubicBezTo>
                    <a:pt x="441" y="222"/>
                    <a:pt x="406" y="209"/>
                    <a:pt x="365" y="209"/>
                  </a:cubicBezTo>
                  <a:cubicBezTo>
                    <a:pt x="282" y="209"/>
                    <a:pt x="221" y="252"/>
                    <a:pt x="182" y="338"/>
                  </a:cubicBezTo>
                  <a:lnTo>
                    <a:pt x="0" y="231"/>
                  </a:lnTo>
                  <a:cubicBezTo>
                    <a:pt x="35" y="156"/>
                    <a:pt x="84" y="99"/>
                    <a:pt x="149" y="59"/>
                  </a:cubicBezTo>
                  <a:cubicBezTo>
                    <a:pt x="214" y="20"/>
                    <a:pt x="284" y="0"/>
                    <a:pt x="362" y="0"/>
                  </a:cubicBezTo>
                  <a:cubicBezTo>
                    <a:pt x="461" y="0"/>
                    <a:pt x="546" y="31"/>
                    <a:pt x="616" y="93"/>
                  </a:cubicBezTo>
                  <a:cubicBezTo>
                    <a:pt x="687" y="155"/>
                    <a:pt x="723" y="239"/>
                    <a:pt x="723" y="344"/>
                  </a:cubicBezTo>
                  <a:cubicBezTo>
                    <a:pt x="723" y="457"/>
                    <a:pt x="663" y="574"/>
                    <a:pt x="543" y="694"/>
                  </a:cubicBezTo>
                  <a:lnTo>
                    <a:pt x="328" y="908"/>
                  </a:lnTo>
                  <a:lnTo>
                    <a:pt x="740" y="908"/>
                  </a:lnTo>
                  <a:lnTo>
                    <a:pt x="740" y="1116"/>
                  </a:lnTo>
                  <a:lnTo>
                    <a:pt x="8" y="1116"/>
                  </a:lnTo>
                  <a:close/>
                  <a:moveTo>
                    <a:pt x="1273" y="1138"/>
                  </a:moveTo>
                  <a:cubicBezTo>
                    <a:pt x="1137" y="1138"/>
                    <a:pt x="1030" y="1086"/>
                    <a:pt x="952" y="983"/>
                  </a:cubicBezTo>
                  <a:cubicBezTo>
                    <a:pt x="874" y="879"/>
                    <a:pt x="835" y="741"/>
                    <a:pt x="835" y="569"/>
                  </a:cubicBezTo>
                  <a:cubicBezTo>
                    <a:pt x="835" y="397"/>
                    <a:pt x="874" y="259"/>
                    <a:pt x="952" y="155"/>
                  </a:cubicBezTo>
                  <a:cubicBezTo>
                    <a:pt x="1030" y="52"/>
                    <a:pt x="1137" y="0"/>
                    <a:pt x="1273" y="0"/>
                  </a:cubicBezTo>
                  <a:cubicBezTo>
                    <a:pt x="1411" y="0"/>
                    <a:pt x="1518" y="52"/>
                    <a:pt x="1595" y="155"/>
                  </a:cubicBezTo>
                  <a:cubicBezTo>
                    <a:pt x="1672" y="259"/>
                    <a:pt x="1711" y="397"/>
                    <a:pt x="1711" y="569"/>
                  </a:cubicBezTo>
                  <a:cubicBezTo>
                    <a:pt x="1711" y="741"/>
                    <a:pt x="1672" y="879"/>
                    <a:pt x="1595" y="983"/>
                  </a:cubicBezTo>
                  <a:cubicBezTo>
                    <a:pt x="1518" y="1086"/>
                    <a:pt x="1411" y="1138"/>
                    <a:pt x="1273" y="1138"/>
                  </a:cubicBezTo>
                  <a:close/>
                  <a:moveTo>
                    <a:pt x="1107" y="836"/>
                  </a:moveTo>
                  <a:cubicBezTo>
                    <a:pt x="1145" y="897"/>
                    <a:pt x="1200" y="927"/>
                    <a:pt x="1273" y="927"/>
                  </a:cubicBezTo>
                  <a:cubicBezTo>
                    <a:pt x="1346" y="927"/>
                    <a:pt x="1402" y="896"/>
                    <a:pt x="1440" y="835"/>
                  </a:cubicBezTo>
                  <a:cubicBezTo>
                    <a:pt x="1478" y="773"/>
                    <a:pt x="1497" y="685"/>
                    <a:pt x="1497" y="569"/>
                  </a:cubicBezTo>
                  <a:cubicBezTo>
                    <a:pt x="1497" y="452"/>
                    <a:pt x="1478" y="363"/>
                    <a:pt x="1440" y="302"/>
                  </a:cubicBezTo>
                  <a:cubicBezTo>
                    <a:pt x="1402" y="240"/>
                    <a:pt x="1346" y="209"/>
                    <a:pt x="1273" y="209"/>
                  </a:cubicBezTo>
                  <a:cubicBezTo>
                    <a:pt x="1200" y="209"/>
                    <a:pt x="1145" y="240"/>
                    <a:pt x="1107" y="302"/>
                  </a:cubicBezTo>
                  <a:cubicBezTo>
                    <a:pt x="1070" y="363"/>
                    <a:pt x="1051" y="452"/>
                    <a:pt x="1051" y="569"/>
                  </a:cubicBezTo>
                  <a:cubicBezTo>
                    <a:pt x="1051" y="686"/>
                    <a:pt x="1070" y="775"/>
                    <a:pt x="1107" y="836"/>
                  </a:cubicBezTo>
                  <a:close/>
                  <a:moveTo>
                    <a:pt x="1780" y="1116"/>
                  </a:moveTo>
                  <a:lnTo>
                    <a:pt x="1780" y="955"/>
                  </a:lnTo>
                  <a:lnTo>
                    <a:pt x="2154" y="571"/>
                  </a:lnTo>
                  <a:cubicBezTo>
                    <a:pt x="2237" y="483"/>
                    <a:pt x="2279" y="410"/>
                    <a:pt x="2279" y="352"/>
                  </a:cubicBezTo>
                  <a:cubicBezTo>
                    <a:pt x="2279" y="309"/>
                    <a:pt x="2265" y="274"/>
                    <a:pt x="2239" y="248"/>
                  </a:cubicBezTo>
                  <a:cubicBezTo>
                    <a:pt x="2212" y="222"/>
                    <a:pt x="2178" y="209"/>
                    <a:pt x="2136" y="209"/>
                  </a:cubicBezTo>
                  <a:cubicBezTo>
                    <a:pt x="2054" y="209"/>
                    <a:pt x="1993" y="252"/>
                    <a:pt x="1953" y="338"/>
                  </a:cubicBezTo>
                  <a:lnTo>
                    <a:pt x="1772" y="231"/>
                  </a:lnTo>
                  <a:cubicBezTo>
                    <a:pt x="1806" y="156"/>
                    <a:pt x="1856" y="99"/>
                    <a:pt x="1921" y="59"/>
                  </a:cubicBezTo>
                  <a:cubicBezTo>
                    <a:pt x="1985" y="20"/>
                    <a:pt x="2056" y="0"/>
                    <a:pt x="2133" y="0"/>
                  </a:cubicBezTo>
                  <a:cubicBezTo>
                    <a:pt x="2232" y="0"/>
                    <a:pt x="2317" y="31"/>
                    <a:pt x="2388" y="93"/>
                  </a:cubicBezTo>
                  <a:cubicBezTo>
                    <a:pt x="2459" y="155"/>
                    <a:pt x="2494" y="239"/>
                    <a:pt x="2494" y="344"/>
                  </a:cubicBezTo>
                  <a:cubicBezTo>
                    <a:pt x="2494" y="457"/>
                    <a:pt x="2434" y="574"/>
                    <a:pt x="2315" y="694"/>
                  </a:cubicBezTo>
                  <a:lnTo>
                    <a:pt x="2100" y="908"/>
                  </a:lnTo>
                  <a:lnTo>
                    <a:pt x="2512" y="908"/>
                  </a:lnTo>
                  <a:lnTo>
                    <a:pt x="2512" y="1116"/>
                  </a:lnTo>
                  <a:lnTo>
                    <a:pt x="1780" y="1116"/>
                  </a:lnTo>
                  <a:close/>
                  <a:moveTo>
                    <a:pt x="3433" y="730"/>
                  </a:moveTo>
                  <a:lnTo>
                    <a:pt x="3433" y="930"/>
                  </a:lnTo>
                  <a:lnTo>
                    <a:pt x="3315" y="930"/>
                  </a:lnTo>
                  <a:lnTo>
                    <a:pt x="3315" y="1116"/>
                  </a:lnTo>
                  <a:lnTo>
                    <a:pt x="3098" y="1116"/>
                  </a:lnTo>
                  <a:lnTo>
                    <a:pt x="3098" y="930"/>
                  </a:lnTo>
                  <a:lnTo>
                    <a:pt x="2580" y="930"/>
                  </a:lnTo>
                  <a:lnTo>
                    <a:pt x="2580" y="730"/>
                  </a:lnTo>
                  <a:lnTo>
                    <a:pt x="2945" y="22"/>
                  </a:lnTo>
                  <a:lnTo>
                    <a:pt x="3176" y="22"/>
                  </a:lnTo>
                  <a:lnTo>
                    <a:pt x="2814" y="730"/>
                  </a:lnTo>
                  <a:lnTo>
                    <a:pt x="3098" y="730"/>
                  </a:lnTo>
                  <a:lnTo>
                    <a:pt x="3098" y="470"/>
                  </a:lnTo>
                  <a:lnTo>
                    <a:pt x="3315" y="470"/>
                  </a:lnTo>
                  <a:lnTo>
                    <a:pt x="3315" y="730"/>
                  </a:lnTo>
                  <a:lnTo>
                    <a:pt x="3433" y="73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05" name="Rectangle 73"/>
          <p:cNvSpPr>
            <a:spLocks noChangeArrowheads="1"/>
          </p:cNvSpPr>
          <p:nvPr/>
        </p:nvSpPr>
        <p:spPr bwMode="auto">
          <a:xfrm>
            <a:off x="1235895" y="1348330"/>
            <a:ext cx="342684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2700" b="0" i="0" u="none" strike="noStrike" cap="none" normalizeH="0" baseline="0" dirty="0" smtClean="0">
                <a:ln>
                  <a:noFill/>
                </a:ln>
                <a:effectLst/>
                <a:latin typeface="Gilroy-Regular" panose="00000500000000000000" pitchFamily="2" charset="0"/>
              </a:rPr>
              <a:t>¡Formamos parte </a:t>
            </a:r>
            <a:r>
              <a:rPr kumimoji="0" lang="es-AR" altLang="es-AR" sz="2700" b="0" i="0" u="none" strike="noStrike" cap="none" normalizeH="0" baseline="0" dirty="0" smtClean="0">
                <a:ln>
                  <a:noFill/>
                </a:ln>
                <a:effectLst/>
                <a:latin typeface="Gilroy-Regular" panose="00000500000000000000" pitchFamily="2" charset="0"/>
              </a:rPr>
              <a:t>de</a:t>
            </a:r>
            <a:endParaRPr kumimoji="0" lang="es-AR" altLang="es-AR" sz="2700" b="0" i="0" u="none" strike="noStrike" cap="none" normalizeH="0" baseline="0" dirty="0" smtClean="0">
              <a:ln>
                <a:noFill/>
              </a:ln>
              <a:effectLst/>
              <a:latin typeface="Gilroy-Regular" panose="00000500000000000000" pitchFamily="2" charset="0"/>
            </a:endParaRPr>
          </a:p>
        </p:txBody>
      </p:sp>
      <p:sp>
        <p:nvSpPr>
          <p:cNvPr id="206" name="Rectangle 73"/>
          <p:cNvSpPr>
            <a:spLocks noChangeArrowheads="1"/>
          </p:cNvSpPr>
          <p:nvPr/>
        </p:nvSpPr>
        <p:spPr bwMode="auto">
          <a:xfrm>
            <a:off x="1235895" y="1769500"/>
            <a:ext cx="4226938" cy="123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3200"/>
              </a:lnSpc>
            </a:pPr>
            <a:r>
              <a:rPr kumimoji="0" lang="es-AR" altLang="es-AR" sz="3300" b="1" i="0" u="none" strike="noStrike" cap="none" normalizeH="0" baseline="0" dirty="0" smtClean="0">
                <a:ln>
                  <a:noFill/>
                </a:ln>
                <a:effectLst/>
                <a:latin typeface="Gilroy-Bold" panose="00000800000000000000" pitchFamily="2" charset="0"/>
              </a:rPr>
              <a:t>Los </a:t>
            </a:r>
            <a:r>
              <a:rPr kumimoji="0" lang="es-AR" altLang="es-AR" sz="3300" b="1" i="0" u="none" strike="noStrike" cap="none" normalizeH="0" baseline="0" dirty="0" smtClean="0">
                <a:ln>
                  <a:noFill/>
                </a:ln>
                <a:effectLst/>
                <a:latin typeface="Gilroy-Bold" panose="00000800000000000000" pitchFamily="2" charset="0"/>
              </a:rPr>
              <a:t>Mejores Lugares para</a:t>
            </a:r>
            <a:r>
              <a:rPr kumimoji="0" lang="es-AR" altLang="es-AR" sz="3300" b="1" i="0" u="none" strike="noStrike" cap="none" normalizeH="0" dirty="0" smtClean="0">
                <a:ln>
                  <a:noFill/>
                </a:ln>
                <a:effectLst/>
                <a:latin typeface="Gilroy-Bold" panose="00000800000000000000" pitchFamily="2" charset="0"/>
              </a:rPr>
              <a:t> </a:t>
            </a:r>
            <a:r>
              <a:rPr lang="es-AR" altLang="es-AR" sz="3300" b="1" dirty="0" smtClean="0">
                <a:latin typeface="Gilroy-Bold" panose="00000800000000000000" pitchFamily="2" charset="0"/>
              </a:rPr>
              <a:t>Trabajar</a:t>
            </a:r>
            <a:r>
              <a:rPr kumimoji="0" lang="es-AR" altLang="es-AR" sz="3300" b="0" i="0" u="none" strike="noStrike" cap="none" normalizeH="0" baseline="0" dirty="0" smtClean="0">
                <a:ln>
                  <a:noFill/>
                </a:ln>
                <a:effectLst/>
                <a:latin typeface="Gilroy-Regular" panose="00000500000000000000" pitchFamily="2" charset="0"/>
              </a:rPr>
              <a:t>™ </a:t>
            </a:r>
            <a:r>
              <a:rPr kumimoji="0" lang="es-AR" altLang="es-AR" sz="3300" i="0" u="none" strike="noStrike" cap="none" normalizeH="0" baseline="0" dirty="0" smtClean="0">
                <a:ln>
                  <a:noFill/>
                </a:ln>
                <a:solidFill>
                  <a:srgbClr val="FF1628"/>
                </a:solidFill>
                <a:effectLst/>
                <a:latin typeface="Gilroy Bold" panose="00000800000000000000" pitchFamily="50" charset="0"/>
              </a:rPr>
              <a:t>Talento</a:t>
            </a:r>
            <a:r>
              <a:rPr kumimoji="0" lang="es-AR" altLang="es-AR" sz="3300" i="0" u="none" strike="noStrike" cap="none" normalizeH="0" dirty="0" smtClean="0">
                <a:ln>
                  <a:noFill/>
                </a:ln>
                <a:solidFill>
                  <a:srgbClr val="FF1628"/>
                </a:solidFill>
                <a:effectLst/>
                <a:latin typeface="Gilroy Bold" panose="00000800000000000000" pitchFamily="50" charset="0"/>
              </a:rPr>
              <a:t> Joven</a:t>
            </a:r>
            <a:r>
              <a:rPr kumimoji="0" lang="es-AR" altLang="es-AR" sz="3300" i="0" u="none" strike="noStrike" cap="none" normalizeH="0" baseline="0" dirty="0" smtClean="0">
                <a:ln>
                  <a:noFill/>
                </a:ln>
                <a:solidFill>
                  <a:srgbClr val="FF1628"/>
                </a:solidFill>
                <a:effectLst/>
                <a:latin typeface="Gilroy Bold" panose="00000800000000000000" pitchFamily="50" charset="0"/>
              </a:rPr>
              <a:t> </a:t>
            </a:r>
            <a:r>
              <a:rPr kumimoji="0" lang="es-AR" altLang="es-AR" sz="3300" i="0" u="none" strike="noStrike" cap="none" normalizeH="0" baseline="0" dirty="0" smtClean="0">
                <a:ln>
                  <a:noFill/>
                </a:ln>
                <a:solidFill>
                  <a:srgbClr val="FF1628"/>
                </a:solidFill>
                <a:effectLst/>
                <a:latin typeface="Gilroy Bold" panose="00000800000000000000" pitchFamily="50" charset="0"/>
              </a:rPr>
              <a:t>2024!</a:t>
            </a:r>
            <a:endParaRPr lang="es-AR" altLang="es-AR" sz="3300" dirty="0">
              <a:solidFill>
                <a:srgbClr val="FF1628"/>
              </a:solidFill>
              <a:latin typeface="Gilroy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4155</TotalTime>
  <Words>53</Words>
  <Application>Microsoft Office PowerPoint</Application>
  <PresentationFormat>Personalizado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Gilroy Bold</vt:lpstr>
      <vt:lpstr>Calibri Light</vt:lpstr>
      <vt:lpstr>Calibri</vt:lpstr>
      <vt:lpstr>Gilroy-Regular</vt:lpstr>
      <vt:lpstr>Gilroy-Bold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Acer</cp:lastModifiedBy>
  <cp:revision>15</cp:revision>
  <dcterms:created xsi:type="dcterms:W3CDTF">2022-01-17T18:48:54Z</dcterms:created>
  <dcterms:modified xsi:type="dcterms:W3CDTF">2024-09-26T11:57:33Z</dcterms:modified>
</cp:coreProperties>
</file>